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Roboto"/>
      <p:regular r:id="rId92"/>
      <p:bold r:id="rId93"/>
      <p:italic r:id="rId94"/>
      <p:boldItalic r:id="rId95"/>
    </p:embeddedFont>
    <p:embeddedFont>
      <p:font typeface="Fira Sans Extra Condensed Medium"/>
      <p:regular r:id="rId96"/>
      <p:bold r:id="rId97"/>
      <p:italic r:id="rId98"/>
      <p:boldItalic r:id="rId99"/>
    </p:embeddedFont>
    <p:embeddedFont>
      <p:font typeface="Fira Sans Extra Condensed Thin"/>
      <p:regular r:id="rId100"/>
      <p:bold r:id="rId101"/>
      <p:italic r:id="rId102"/>
      <p:boldItalic r:id="rId103"/>
    </p:embeddedFont>
    <p:embeddedFont>
      <p:font typeface="Fira Sans Extra Condensed"/>
      <p:regular r:id="rId104"/>
      <p:bold r:id="rId105"/>
      <p:italic r:id="rId106"/>
      <p:boldItalic r:id="rId107"/>
    </p:embeddedFont>
    <p:embeddedFont>
      <p:font typeface="Fira Sans Extra Condensed SemiBold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70BB97-1ACF-4CAC-A6D0-6758495BEF0A}">
  <a:tblStyle styleId="{C970BB97-1ACF-4CAC-A6D0-6758495BEF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FiraSansExtraCondensed-boldItalic.fntdata"/><Relationship Id="rId106" Type="http://schemas.openxmlformats.org/officeDocument/2006/relationships/font" Target="fonts/FiraSansExtraCondensed-italic.fntdata"/><Relationship Id="rId105" Type="http://schemas.openxmlformats.org/officeDocument/2006/relationships/font" Target="fonts/FiraSansExtraCondensed-bold.fntdata"/><Relationship Id="rId104" Type="http://schemas.openxmlformats.org/officeDocument/2006/relationships/font" Target="fonts/FiraSansExtraCondensed-regular.fntdata"/><Relationship Id="rId109" Type="http://schemas.openxmlformats.org/officeDocument/2006/relationships/font" Target="fonts/FiraSansExtraCondensedSemiBold-bold.fntdata"/><Relationship Id="rId108" Type="http://schemas.openxmlformats.org/officeDocument/2006/relationships/font" Target="fonts/FiraSansExtraCondensedSemiBold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FiraSansExtraCondensedThin-boldItalic.fntdata"/><Relationship Id="rId102" Type="http://schemas.openxmlformats.org/officeDocument/2006/relationships/font" Target="fonts/FiraSansExtraCondensedThin-italic.fntdata"/><Relationship Id="rId101" Type="http://schemas.openxmlformats.org/officeDocument/2006/relationships/font" Target="fonts/FiraSansExtraCondensedThin-bold.fntdata"/><Relationship Id="rId100" Type="http://schemas.openxmlformats.org/officeDocument/2006/relationships/font" Target="fonts/FiraSansExtraCondensedThin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FiraSansExtraCondensedMedium-bold.fntdata"/><Relationship Id="rId96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99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98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10.xml"/><Relationship Id="rId110" Type="http://schemas.openxmlformats.org/officeDocument/2006/relationships/font" Target="fonts/FiraSansExtraCondensedSemiBold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FiraSansExtraCondensedSemiBold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84c0e568c9b20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384c0e568c9b20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87450e99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87450e99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87450e99a_2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87450e99a_2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f8229247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2f8229247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f8229247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2f8229247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2f8229247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2f8229247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2f8229247c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2f8229247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3e8df7a5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3e8df7a5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e8df7a5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3e8df7a5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3e8df7a5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3e8df7a5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3e8df7a51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3e8df7a5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87421576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87421576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e8df7a5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3e8df7a5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3e8df7a51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3e8df7a51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3e8df7a51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3e8df7a51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3e8df7a5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3e8df7a5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3e8df7a5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3e8df7a5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3e8df7a51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3e8df7a51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3e8df7a51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3e8df7a51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3e8df7a51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3e8df7a51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3e8df7a51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3e8df7a51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3e8df7a51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3e8df7a51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87450e99a_2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87450e99a_2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3e8df7a51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3e8df7a51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3e8df7a51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3e8df7a51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33e8df7a5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33e8df7a5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e8df7a51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3e8df7a51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3e8df7a51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3e8df7a51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3e8df7a51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3e8df7a51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e8df7a51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3e8df7a51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3e8df7a51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3e8df7a51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3e8df7a51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3e8df7a51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3e8df7a51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3e8df7a51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87421576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87421576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306471bf0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306471bf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f90bd1c75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2f90bd1c75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2f90bd1c75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2f90bd1c75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2f90bd1c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2f90bd1c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2f90bd1c7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32f90bd1c7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2f90bd1c7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32f90bd1c7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2f90bd1c7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32f90bd1c7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2f90bd1c7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32f90bd1c7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2f90bd1c7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2f90bd1c7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3c91d7cc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3c91d7cc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87421576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87421576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2f90bd1c7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2f90bd1c7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2f90bd1c7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2f90bd1c7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3c91d7cc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3c91d7cc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33c91d7cc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33c91d7cc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33c91d7cc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33c91d7cc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3c91d7cca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3c91d7cca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32f90bd1c7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32f90bd1c7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32f90bd1c75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32f90bd1c7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2fac7206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32fac7206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034e70190a_0_2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1034e70190a_0_2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e5eb34d0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e5eb34d0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d87450e9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d87450e9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34e70190a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1034e70190a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32b55fcef12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32b55fcef12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045070520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1045070520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32f90bd1c7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32f90bd1c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32f90bd1c7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32f90bd1c7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32b55fcef12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32b55fcef12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33c91d7cc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33c91d7cc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33c91d7cca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33c91d7cc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32b55fcef12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32b55fcef12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87450e99a_2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87450e99a_2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32b55fcef12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32b55fcef12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32b55fcef12_0_2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32b55fcef12_0_2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32b55fcef12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32b55fcef12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3306471bf0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3306471bf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33c91d7cc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33c91d7cc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3306471bf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3306471bf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33c91d7cca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33c91d7cca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3306471bf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3306471bf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33e8df7a51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33e8df7a51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33e8df7a51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33e8df7a51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87450e99a_2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87450e99a_2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33e8df7a51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33e8df7a51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2d87450e99a_2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2d87450e99a_2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332cd85b38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332cd85b38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2d87450e99a_2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2d87450e99a_2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33c91d7cca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33c91d7cca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3306471bf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3" name="Google Shape;2973;g3306471bf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3306471bf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3306471bf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c547cbf63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c547cbf6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vziv" TargetMode="External"/><Relationship Id="rId4" Type="http://schemas.openxmlformats.org/officeDocument/2006/relationships/hyperlink" Target="https://www.linkedin.com/in/divyaharikuma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Relationship Id="rId4" Type="http://schemas.openxmlformats.org/officeDocument/2006/relationships/image" Target="../media/image68.png"/><Relationship Id="rId5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76975" y="476375"/>
            <a:ext cx="42522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Database Engineering</a:t>
            </a:r>
            <a:endParaRPr>
              <a:solidFill>
                <a:srgbClr val="9659F4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76975" y="3710200"/>
            <a:ext cx="81318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Presented by:</a:t>
            </a:r>
            <a:endParaRPr sz="1800">
              <a:solidFill>
                <a:srgbClr val="482E8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Divya Hari Kumar </a:t>
            </a:r>
            <a:endParaRPr b="1"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https://github.com/divziv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https://www.linkedin.com/in/divyaharikumar/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916051" y="2012058"/>
            <a:ext cx="1738986" cy="1021673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4510509" y="859341"/>
            <a:ext cx="1801298" cy="2313940"/>
            <a:chOff x="2616388" y="1504175"/>
            <a:chExt cx="2082425" cy="2675075"/>
          </a:xfrm>
        </p:grpSpPr>
        <p:sp>
          <p:nvSpPr>
            <p:cNvPr id="58" name="Google Shape;58;p1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1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3"/>
          <p:cNvSpPr/>
          <p:nvPr/>
        </p:nvSpPr>
        <p:spPr>
          <a:xfrm>
            <a:off x="7161613" y="1196747"/>
            <a:ext cx="1236307" cy="1672149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7155188" y="825956"/>
            <a:ext cx="1249158" cy="741583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7181710" y="131008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181710" y="1361178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181710" y="141255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181710" y="146393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181710" y="1515315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181710" y="1606888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181710" y="1658267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7181710" y="1709341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181710" y="1760720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81710" y="1812099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181710" y="190367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181710" y="1955050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181710" y="2006429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181710" y="2057503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181710" y="210888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181710" y="2200454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181710" y="2251833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181710" y="230321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181710" y="2354591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7181710" y="2405688"/>
            <a:ext cx="567349" cy="364366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7810475" y="131008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810475" y="1361178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7810475" y="141255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7810475" y="146393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7810475" y="1515315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7810475" y="1606888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7810475" y="1658267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810475" y="1709341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810475" y="1760720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810475" y="1812099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810475" y="190367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810475" y="1955050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810475" y="2006429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810475" y="2057503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810475" y="210888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810475" y="2200454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7810475" y="2251833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7810475" y="230321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7810475" y="2354591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7810475" y="2405688"/>
            <a:ext cx="567068" cy="364366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6910717" y="686977"/>
            <a:ext cx="1738986" cy="1497958"/>
            <a:chOff x="5553063" y="1487604"/>
            <a:chExt cx="1981525" cy="1707075"/>
          </a:xfrm>
        </p:grpSpPr>
        <p:sp>
          <p:nvSpPr>
            <p:cNvPr id="168" name="Google Shape;168;p13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3"/>
          <p:cNvSpPr/>
          <p:nvPr/>
        </p:nvSpPr>
        <p:spPr>
          <a:xfrm>
            <a:off x="5729150" y="813250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5867225" y="536200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6117725" y="603250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163150" y="327875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6397650" y="425200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656175" y="5858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656175" y="36520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6890575" y="536200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7010700" y="698800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7197825" y="71610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278375" y="873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7406300" y="89500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Core Functionalities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393" name="Google Shape;393;p22"/>
          <p:cNvGrpSpPr/>
          <p:nvPr/>
        </p:nvGrpSpPr>
        <p:grpSpPr>
          <a:xfrm>
            <a:off x="5561074" y="1036066"/>
            <a:ext cx="3053802" cy="3392364"/>
            <a:chOff x="5291599" y="959866"/>
            <a:chExt cx="3053802" cy="3392364"/>
          </a:xfrm>
        </p:grpSpPr>
        <p:sp>
          <p:nvSpPr>
            <p:cNvPr id="394" name="Google Shape;394;p22"/>
            <p:cNvSpPr/>
            <p:nvPr/>
          </p:nvSpPr>
          <p:spPr>
            <a:xfrm>
              <a:off x="5364925" y="2575892"/>
              <a:ext cx="2386625" cy="1654725"/>
            </a:xfrm>
            <a:custGeom>
              <a:rect b="b" l="l" r="r" t="t"/>
              <a:pathLst>
                <a:path extrusionOk="0" h="52816" w="76177">
                  <a:moveTo>
                    <a:pt x="38660" y="23753"/>
                  </a:moveTo>
                  <a:lnTo>
                    <a:pt x="47685" y="29540"/>
                  </a:lnTo>
                  <a:lnTo>
                    <a:pt x="44435" y="31599"/>
                  </a:lnTo>
                  <a:cubicBezTo>
                    <a:pt x="43593" y="32130"/>
                    <a:pt x="42640" y="32395"/>
                    <a:pt x="41688" y="32395"/>
                  </a:cubicBezTo>
                  <a:cubicBezTo>
                    <a:pt x="40674" y="32395"/>
                    <a:pt x="39663" y="32094"/>
                    <a:pt x="38791" y="31492"/>
                  </a:cubicBezTo>
                  <a:lnTo>
                    <a:pt x="32588" y="27230"/>
                  </a:lnTo>
                  <a:lnTo>
                    <a:pt x="38660" y="23753"/>
                  </a:lnTo>
                  <a:close/>
                  <a:moveTo>
                    <a:pt x="29135" y="0"/>
                  </a:moveTo>
                  <a:cubicBezTo>
                    <a:pt x="28671" y="0"/>
                    <a:pt x="28290" y="393"/>
                    <a:pt x="28314" y="857"/>
                  </a:cubicBezTo>
                  <a:lnTo>
                    <a:pt x="28314" y="6215"/>
                  </a:lnTo>
                  <a:cubicBezTo>
                    <a:pt x="28314" y="7870"/>
                    <a:pt x="29159" y="9406"/>
                    <a:pt x="30552" y="10287"/>
                  </a:cubicBezTo>
                  <a:lnTo>
                    <a:pt x="43125" y="18264"/>
                  </a:lnTo>
                  <a:cubicBezTo>
                    <a:pt x="43304" y="18371"/>
                    <a:pt x="43411" y="18574"/>
                    <a:pt x="43399" y="18788"/>
                  </a:cubicBezTo>
                  <a:cubicBezTo>
                    <a:pt x="43399" y="19003"/>
                    <a:pt x="43280" y="19193"/>
                    <a:pt x="43101" y="19300"/>
                  </a:cubicBezTo>
                  <a:lnTo>
                    <a:pt x="38708" y="21812"/>
                  </a:lnTo>
                  <a:lnTo>
                    <a:pt x="25087" y="13073"/>
                  </a:lnTo>
                  <a:cubicBezTo>
                    <a:pt x="24539" y="12728"/>
                    <a:pt x="24206" y="12109"/>
                    <a:pt x="24206" y="11466"/>
                  </a:cubicBezTo>
                  <a:lnTo>
                    <a:pt x="24206" y="3751"/>
                  </a:lnTo>
                  <a:cubicBezTo>
                    <a:pt x="24218" y="3286"/>
                    <a:pt x="23849" y="2893"/>
                    <a:pt x="23372" y="2893"/>
                  </a:cubicBezTo>
                  <a:cubicBezTo>
                    <a:pt x="22908" y="2893"/>
                    <a:pt x="22527" y="3286"/>
                    <a:pt x="22551" y="3751"/>
                  </a:cubicBezTo>
                  <a:lnTo>
                    <a:pt x="22551" y="11466"/>
                  </a:lnTo>
                  <a:cubicBezTo>
                    <a:pt x="22551" y="12680"/>
                    <a:pt x="23170" y="13811"/>
                    <a:pt x="24194" y="14466"/>
                  </a:cubicBezTo>
                  <a:lnTo>
                    <a:pt x="37088" y="22741"/>
                  </a:lnTo>
                  <a:lnTo>
                    <a:pt x="31076" y="26194"/>
                  </a:lnTo>
                  <a:lnTo>
                    <a:pt x="18074" y="17264"/>
                  </a:lnTo>
                  <a:cubicBezTo>
                    <a:pt x="16574" y="16228"/>
                    <a:pt x="15681" y="14526"/>
                    <a:pt x="15681" y="12716"/>
                  </a:cubicBezTo>
                  <a:lnTo>
                    <a:pt x="15681" y="9382"/>
                  </a:lnTo>
                  <a:cubicBezTo>
                    <a:pt x="15693" y="8906"/>
                    <a:pt x="15324" y="8513"/>
                    <a:pt x="14848" y="8513"/>
                  </a:cubicBezTo>
                  <a:cubicBezTo>
                    <a:pt x="14383" y="8513"/>
                    <a:pt x="14002" y="8906"/>
                    <a:pt x="14026" y="9382"/>
                  </a:cubicBezTo>
                  <a:lnTo>
                    <a:pt x="14026" y="12716"/>
                  </a:lnTo>
                  <a:cubicBezTo>
                    <a:pt x="14026" y="15073"/>
                    <a:pt x="15193" y="17288"/>
                    <a:pt x="17134" y="18622"/>
                  </a:cubicBezTo>
                  <a:lnTo>
                    <a:pt x="30171" y="27587"/>
                  </a:lnTo>
                  <a:lnTo>
                    <a:pt x="30171" y="32254"/>
                  </a:lnTo>
                  <a:cubicBezTo>
                    <a:pt x="30171" y="32814"/>
                    <a:pt x="29885" y="33338"/>
                    <a:pt x="29421" y="33635"/>
                  </a:cubicBezTo>
                  <a:lnTo>
                    <a:pt x="5954" y="48720"/>
                  </a:lnTo>
                  <a:cubicBezTo>
                    <a:pt x="5936" y="48732"/>
                    <a:pt x="5915" y="48738"/>
                    <a:pt x="5894" y="48738"/>
                  </a:cubicBezTo>
                  <a:cubicBezTo>
                    <a:pt x="5873" y="48738"/>
                    <a:pt x="5852" y="48732"/>
                    <a:pt x="5835" y="48720"/>
                  </a:cubicBezTo>
                  <a:cubicBezTo>
                    <a:pt x="5799" y="48709"/>
                    <a:pt x="5775" y="48661"/>
                    <a:pt x="5775" y="48625"/>
                  </a:cubicBezTo>
                  <a:lnTo>
                    <a:pt x="5775" y="43029"/>
                  </a:lnTo>
                  <a:cubicBezTo>
                    <a:pt x="5775" y="42744"/>
                    <a:pt x="5632" y="42482"/>
                    <a:pt x="5394" y="42327"/>
                  </a:cubicBezTo>
                  <a:lnTo>
                    <a:pt x="1644" y="39957"/>
                  </a:lnTo>
                  <a:lnTo>
                    <a:pt x="1644" y="35874"/>
                  </a:lnTo>
                  <a:cubicBezTo>
                    <a:pt x="1644" y="35421"/>
                    <a:pt x="1274" y="35052"/>
                    <a:pt x="822" y="35052"/>
                  </a:cubicBezTo>
                  <a:cubicBezTo>
                    <a:pt x="370" y="35052"/>
                    <a:pt x="0" y="35421"/>
                    <a:pt x="0" y="35874"/>
                  </a:cubicBezTo>
                  <a:lnTo>
                    <a:pt x="0" y="40422"/>
                  </a:lnTo>
                  <a:cubicBezTo>
                    <a:pt x="0" y="40696"/>
                    <a:pt x="143" y="40958"/>
                    <a:pt x="381" y="41112"/>
                  </a:cubicBezTo>
                  <a:lnTo>
                    <a:pt x="4120" y="43482"/>
                  </a:lnTo>
                  <a:lnTo>
                    <a:pt x="4120" y="48625"/>
                  </a:lnTo>
                  <a:cubicBezTo>
                    <a:pt x="4120" y="49268"/>
                    <a:pt x="4477" y="49863"/>
                    <a:pt x="5049" y="50173"/>
                  </a:cubicBezTo>
                  <a:cubicBezTo>
                    <a:pt x="5311" y="50318"/>
                    <a:pt x="5601" y="50390"/>
                    <a:pt x="5893" y="50390"/>
                  </a:cubicBezTo>
                  <a:cubicBezTo>
                    <a:pt x="6224" y="50390"/>
                    <a:pt x="6555" y="50297"/>
                    <a:pt x="6847" y="50113"/>
                  </a:cubicBezTo>
                  <a:lnTo>
                    <a:pt x="30314" y="35028"/>
                  </a:lnTo>
                  <a:cubicBezTo>
                    <a:pt x="31254" y="34421"/>
                    <a:pt x="31826" y="33373"/>
                    <a:pt x="31826" y="32254"/>
                  </a:cubicBezTo>
                  <a:lnTo>
                    <a:pt x="31826" y="28718"/>
                  </a:lnTo>
                  <a:lnTo>
                    <a:pt x="37850" y="32849"/>
                  </a:lnTo>
                  <a:cubicBezTo>
                    <a:pt x="39010" y="33651"/>
                    <a:pt x="40354" y="34053"/>
                    <a:pt x="41700" y="34053"/>
                  </a:cubicBezTo>
                  <a:cubicBezTo>
                    <a:pt x="42953" y="34053"/>
                    <a:pt x="44208" y="33705"/>
                    <a:pt x="45316" y="33004"/>
                  </a:cubicBezTo>
                  <a:lnTo>
                    <a:pt x="48483" y="31004"/>
                  </a:lnTo>
                  <a:lnTo>
                    <a:pt x="48483" y="34671"/>
                  </a:lnTo>
                  <a:cubicBezTo>
                    <a:pt x="48471" y="35790"/>
                    <a:pt x="49042" y="36838"/>
                    <a:pt x="49995" y="37445"/>
                  </a:cubicBezTo>
                  <a:lnTo>
                    <a:pt x="73450" y="52530"/>
                  </a:lnTo>
                  <a:cubicBezTo>
                    <a:pt x="73741" y="52720"/>
                    <a:pt x="74072" y="52816"/>
                    <a:pt x="74402" y="52816"/>
                  </a:cubicBezTo>
                  <a:cubicBezTo>
                    <a:pt x="74694" y="52816"/>
                    <a:pt x="74985" y="52741"/>
                    <a:pt x="75248" y="52590"/>
                  </a:cubicBezTo>
                  <a:cubicBezTo>
                    <a:pt x="75819" y="52292"/>
                    <a:pt x="76177" y="51697"/>
                    <a:pt x="76177" y="51042"/>
                  </a:cubicBezTo>
                  <a:lnTo>
                    <a:pt x="76177" y="42446"/>
                  </a:lnTo>
                  <a:cubicBezTo>
                    <a:pt x="76177" y="41993"/>
                    <a:pt x="75808" y="41624"/>
                    <a:pt x="75343" y="41624"/>
                  </a:cubicBezTo>
                  <a:cubicBezTo>
                    <a:pt x="74891" y="41624"/>
                    <a:pt x="74522" y="41993"/>
                    <a:pt x="74522" y="42446"/>
                  </a:cubicBezTo>
                  <a:lnTo>
                    <a:pt x="74522" y="51042"/>
                  </a:lnTo>
                  <a:cubicBezTo>
                    <a:pt x="74522" y="51078"/>
                    <a:pt x="74498" y="51114"/>
                    <a:pt x="74462" y="51137"/>
                  </a:cubicBezTo>
                  <a:cubicBezTo>
                    <a:pt x="74444" y="51149"/>
                    <a:pt x="74423" y="51155"/>
                    <a:pt x="74403" y="51155"/>
                  </a:cubicBezTo>
                  <a:cubicBezTo>
                    <a:pt x="74382" y="51155"/>
                    <a:pt x="74361" y="51149"/>
                    <a:pt x="74343" y="51137"/>
                  </a:cubicBezTo>
                  <a:lnTo>
                    <a:pt x="50888" y="36040"/>
                  </a:lnTo>
                  <a:cubicBezTo>
                    <a:pt x="50412" y="35743"/>
                    <a:pt x="50126" y="35219"/>
                    <a:pt x="50126" y="34659"/>
                  </a:cubicBezTo>
                  <a:lnTo>
                    <a:pt x="50126" y="29944"/>
                  </a:lnTo>
                  <a:lnTo>
                    <a:pt x="66128" y="19824"/>
                  </a:lnTo>
                  <a:cubicBezTo>
                    <a:pt x="67211" y="19145"/>
                    <a:pt x="67890" y="17967"/>
                    <a:pt x="67949" y="16693"/>
                  </a:cubicBezTo>
                  <a:lnTo>
                    <a:pt x="68283" y="9430"/>
                  </a:lnTo>
                  <a:cubicBezTo>
                    <a:pt x="68283" y="8888"/>
                    <a:pt x="67866" y="8607"/>
                    <a:pt x="67450" y="8607"/>
                  </a:cubicBezTo>
                  <a:cubicBezTo>
                    <a:pt x="67061" y="8607"/>
                    <a:pt x="66674" y="8852"/>
                    <a:pt x="66628" y="9358"/>
                  </a:cubicBezTo>
                  <a:lnTo>
                    <a:pt x="66306" y="16609"/>
                  </a:lnTo>
                  <a:cubicBezTo>
                    <a:pt x="66271" y="17359"/>
                    <a:pt x="65866" y="18038"/>
                    <a:pt x="65247" y="18431"/>
                  </a:cubicBezTo>
                  <a:lnTo>
                    <a:pt x="49221" y="28563"/>
                  </a:lnTo>
                  <a:lnTo>
                    <a:pt x="40267" y="22824"/>
                  </a:lnTo>
                  <a:lnTo>
                    <a:pt x="43923" y="20729"/>
                  </a:lnTo>
                  <a:cubicBezTo>
                    <a:pt x="45387" y="19884"/>
                    <a:pt x="45435" y="17776"/>
                    <a:pt x="44006" y="16871"/>
                  </a:cubicBezTo>
                  <a:lnTo>
                    <a:pt x="31433" y="8894"/>
                  </a:lnTo>
                  <a:cubicBezTo>
                    <a:pt x="30516" y="8311"/>
                    <a:pt x="29957" y="7299"/>
                    <a:pt x="29969" y="6215"/>
                  </a:cubicBezTo>
                  <a:lnTo>
                    <a:pt x="29969" y="857"/>
                  </a:lnTo>
                  <a:cubicBezTo>
                    <a:pt x="29980" y="393"/>
                    <a:pt x="29611" y="0"/>
                    <a:pt x="29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5380590" y="2591933"/>
              <a:ext cx="2355295" cy="1622863"/>
            </a:xfrm>
            <a:custGeom>
              <a:rect b="b" l="l" r="r" t="t"/>
              <a:pathLst>
                <a:path extrusionOk="0" h="51799" w="75177">
                  <a:moveTo>
                    <a:pt x="38172" y="22670"/>
                  </a:moveTo>
                  <a:lnTo>
                    <a:pt x="48102" y="29039"/>
                  </a:lnTo>
                  <a:lnTo>
                    <a:pt x="44185" y="31504"/>
                  </a:lnTo>
                  <a:cubicBezTo>
                    <a:pt x="43270" y="32085"/>
                    <a:pt x="42227" y="32374"/>
                    <a:pt x="41186" y="32374"/>
                  </a:cubicBezTo>
                  <a:cubicBezTo>
                    <a:pt x="40072" y="32374"/>
                    <a:pt x="38959" y="32043"/>
                    <a:pt x="38005" y="31385"/>
                  </a:cubicBezTo>
                  <a:lnTo>
                    <a:pt x="31159" y="26682"/>
                  </a:lnTo>
                  <a:lnTo>
                    <a:pt x="38172" y="22670"/>
                  </a:lnTo>
                  <a:close/>
                  <a:moveTo>
                    <a:pt x="28635" y="0"/>
                  </a:moveTo>
                  <a:cubicBezTo>
                    <a:pt x="28459" y="0"/>
                    <a:pt x="28284" y="119"/>
                    <a:pt x="28302" y="357"/>
                  </a:cubicBezTo>
                  <a:lnTo>
                    <a:pt x="28302" y="5715"/>
                  </a:lnTo>
                  <a:cubicBezTo>
                    <a:pt x="28302" y="7192"/>
                    <a:pt x="29052" y="8573"/>
                    <a:pt x="30314" y="9358"/>
                  </a:cubicBezTo>
                  <a:lnTo>
                    <a:pt x="42875" y="17348"/>
                  </a:lnTo>
                  <a:cubicBezTo>
                    <a:pt x="43577" y="17788"/>
                    <a:pt x="43554" y="18812"/>
                    <a:pt x="42839" y="19217"/>
                  </a:cubicBezTo>
                  <a:lnTo>
                    <a:pt x="38196" y="21884"/>
                  </a:lnTo>
                  <a:lnTo>
                    <a:pt x="24325" y="12978"/>
                  </a:lnTo>
                  <a:cubicBezTo>
                    <a:pt x="23623" y="12537"/>
                    <a:pt x="23206" y="11775"/>
                    <a:pt x="23206" y="10954"/>
                  </a:cubicBezTo>
                  <a:lnTo>
                    <a:pt x="23206" y="3239"/>
                  </a:lnTo>
                  <a:cubicBezTo>
                    <a:pt x="23224" y="3006"/>
                    <a:pt x="23051" y="2890"/>
                    <a:pt x="22878" y="2890"/>
                  </a:cubicBezTo>
                  <a:cubicBezTo>
                    <a:pt x="22706" y="2890"/>
                    <a:pt x="22533" y="3006"/>
                    <a:pt x="22551" y="3239"/>
                  </a:cubicBezTo>
                  <a:lnTo>
                    <a:pt x="22551" y="10954"/>
                  </a:lnTo>
                  <a:cubicBezTo>
                    <a:pt x="22539" y="12002"/>
                    <a:pt x="23075" y="12978"/>
                    <a:pt x="23956" y="13538"/>
                  </a:cubicBezTo>
                  <a:lnTo>
                    <a:pt x="37541" y="22253"/>
                  </a:lnTo>
                  <a:lnTo>
                    <a:pt x="30552" y="26265"/>
                  </a:lnTo>
                  <a:lnTo>
                    <a:pt x="17288" y="17157"/>
                  </a:lnTo>
                  <a:cubicBezTo>
                    <a:pt x="15657" y="16038"/>
                    <a:pt x="14681" y="14180"/>
                    <a:pt x="14681" y="12204"/>
                  </a:cubicBezTo>
                  <a:lnTo>
                    <a:pt x="14681" y="8870"/>
                  </a:lnTo>
                  <a:cubicBezTo>
                    <a:pt x="14699" y="8632"/>
                    <a:pt x="14523" y="8513"/>
                    <a:pt x="14348" y="8513"/>
                  </a:cubicBezTo>
                  <a:cubicBezTo>
                    <a:pt x="14172" y="8513"/>
                    <a:pt x="13996" y="8632"/>
                    <a:pt x="14014" y="8870"/>
                  </a:cubicBezTo>
                  <a:lnTo>
                    <a:pt x="14014" y="12204"/>
                  </a:lnTo>
                  <a:cubicBezTo>
                    <a:pt x="14014" y="14407"/>
                    <a:pt x="15098" y="16466"/>
                    <a:pt x="16907" y="17717"/>
                  </a:cubicBezTo>
                  <a:lnTo>
                    <a:pt x="30159" y="26813"/>
                  </a:lnTo>
                  <a:lnTo>
                    <a:pt x="30159" y="31742"/>
                  </a:lnTo>
                  <a:cubicBezTo>
                    <a:pt x="30159" y="32468"/>
                    <a:pt x="29790" y="33147"/>
                    <a:pt x="29183" y="33540"/>
                  </a:cubicBezTo>
                  <a:lnTo>
                    <a:pt x="5727" y="48625"/>
                  </a:lnTo>
                  <a:cubicBezTo>
                    <a:pt x="5624" y="48692"/>
                    <a:pt x="5511" y="48723"/>
                    <a:pt x="5401" y="48723"/>
                  </a:cubicBezTo>
                  <a:cubicBezTo>
                    <a:pt x="5083" y="48723"/>
                    <a:pt x="4787" y="48467"/>
                    <a:pt x="4787" y="48113"/>
                  </a:cubicBezTo>
                  <a:lnTo>
                    <a:pt x="4787" y="42517"/>
                  </a:lnTo>
                  <a:cubicBezTo>
                    <a:pt x="4787" y="42398"/>
                    <a:pt x="4739" y="42291"/>
                    <a:pt x="4644" y="42232"/>
                  </a:cubicBezTo>
                  <a:lnTo>
                    <a:pt x="667" y="39719"/>
                  </a:lnTo>
                  <a:lnTo>
                    <a:pt x="667" y="35362"/>
                  </a:lnTo>
                  <a:cubicBezTo>
                    <a:pt x="667" y="35141"/>
                    <a:pt x="501" y="35031"/>
                    <a:pt x="334" y="35031"/>
                  </a:cubicBezTo>
                  <a:cubicBezTo>
                    <a:pt x="167" y="35031"/>
                    <a:pt x="1" y="35141"/>
                    <a:pt x="1" y="35362"/>
                  </a:cubicBezTo>
                  <a:lnTo>
                    <a:pt x="1" y="39910"/>
                  </a:lnTo>
                  <a:cubicBezTo>
                    <a:pt x="1" y="40017"/>
                    <a:pt x="48" y="40124"/>
                    <a:pt x="143" y="40184"/>
                  </a:cubicBezTo>
                  <a:lnTo>
                    <a:pt x="4120" y="42696"/>
                  </a:lnTo>
                  <a:lnTo>
                    <a:pt x="4120" y="48113"/>
                  </a:lnTo>
                  <a:cubicBezTo>
                    <a:pt x="4120" y="48578"/>
                    <a:pt x="4370" y="49006"/>
                    <a:pt x="4787" y="49232"/>
                  </a:cubicBezTo>
                  <a:cubicBezTo>
                    <a:pt x="4974" y="49337"/>
                    <a:pt x="5182" y="49388"/>
                    <a:pt x="5390" y="49388"/>
                  </a:cubicBezTo>
                  <a:cubicBezTo>
                    <a:pt x="5631" y="49388"/>
                    <a:pt x="5873" y="49319"/>
                    <a:pt x="6085" y="49185"/>
                  </a:cubicBezTo>
                  <a:lnTo>
                    <a:pt x="29540" y="34100"/>
                  </a:lnTo>
                  <a:cubicBezTo>
                    <a:pt x="30350" y="33576"/>
                    <a:pt x="30838" y="32695"/>
                    <a:pt x="30838" y="31742"/>
                  </a:cubicBezTo>
                  <a:lnTo>
                    <a:pt x="30838" y="27277"/>
                  </a:lnTo>
                  <a:lnTo>
                    <a:pt x="37636" y="31945"/>
                  </a:lnTo>
                  <a:cubicBezTo>
                    <a:pt x="38708" y="32677"/>
                    <a:pt x="39951" y="33047"/>
                    <a:pt x="41197" y="33047"/>
                  </a:cubicBezTo>
                  <a:cubicBezTo>
                    <a:pt x="42360" y="33047"/>
                    <a:pt x="43525" y="32725"/>
                    <a:pt x="44554" y="32076"/>
                  </a:cubicBezTo>
                  <a:lnTo>
                    <a:pt x="48471" y="29587"/>
                  </a:lnTo>
                  <a:lnTo>
                    <a:pt x="48471" y="34147"/>
                  </a:lnTo>
                  <a:cubicBezTo>
                    <a:pt x="48459" y="35100"/>
                    <a:pt x="48947" y="35993"/>
                    <a:pt x="49757" y="36505"/>
                  </a:cubicBezTo>
                  <a:lnTo>
                    <a:pt x="73212" y="51602"/>
                  </a:lnTo>
                  <a:cubicBezTo>
                    <a:pt x="73418" y="51733"/>
                    <a:pt x="73654" y="51799"/>
                    <a:pt x="73890" y="51799"/>
                  </a:cubicBezTo>
                  <a:cubicBezTo>
                    <a:pt x="74104" y="51799"/>
                    <a:pt x="74318" y="51745"/>
                    <a:pt x="74510" y="51637"/>
                  </a:cubicBezTo>
                  <a:cubicBezTo>
                    <a:pt x="74927" y="51423"/>
                    <a:pt x="75177" y="50995"/>
                    <a:pt x="75177" y="50530"/>
                  </a:cubicBezTo>
                  <a:lnTo>
                    <a:pt x="75177" y="41934"/>
                  </a:lnTo>
                  <a:cubicBezTo>
                    <a:pt x="75177" y="41755"/>
                    <a:pt x="75022" y="41600"/>
                    <a:pt x="74843" y="41600"/>
                  </a:cubicBezTo>
                  <a:cubicBezTo>
                    <a:pt x="74665" y="41600"/>
                    <a:pt x="74510" y="41743"/>
                    <a:pt x="74510" y="41934"/>
                  </a:cubicBezTo>
                  <a:lnTo>
                    <a:pt x="74510" y="50530"/>
                  </a:lnTo>
                  <a:cubicBezTo>
                    <a:pt x="74510" y="50885"/>
                    <a:pt x="74218" y="51135"/>
                    <a:pt x="73902" y="51135"/>
                  </a:cubicBezTo>
                  <a:cubicBezTo>
                    <a:pt x="73795" y="51135"/>
                    <a:pt x="73684" y="51106"/>
                    <a:pt x="73581" y="51042"/>
                  </a:cubicBezTo>
                  <a:lnTo>
                    <a:pt x="50114" y="35945"/>
                  </a:lnTo>
                  <a:cubicBezTo>
                    <a:pt x="49507" y="35552"/>
                    <a:pt x="49138" y="34873"/>
                    <a:pt x="49138" y="34147"/>
                  </a:cubicBezTo>
                  <a:lnTo>
                    <a:pt x="49138" y="29170"/>
                  </a:lnTo>
                  <a:lnTo>
                    <a:pt x="65354" y="18907"/>
                  </a:lnTo>
                  <a:cubicBezTo>
                    <a:pt x="66306" y="18300"/>
                    <a:pt x="66902" y="17276"/>
                    <a:pt x="66949" y="16157"/>
                  </a:cubicBezTo>
                  <a:lnTo>
                    <a:pt x="67283" y="8906"/>
                  </a:lnTo>
                  <a:cubicBezTo>
                    <a:pt x="67283" y="8686"/>
                    <a:pt x="67116" y="8572"/>
                    <a:pt x="66949" y="8572"/>
                  </a:cubicBezTo>
                  <a:cubicBezTo>
                    <a:pt x="66791" y="8572"/>
                    <a:pt x="66633" y="8674"/>
                    <a:pt x="66616" y="8882"/>
                  </a:cubicBezTo>
                  <a:lnTo>
                    <a:pt x="66295" y="16133"/>
                  </a:lnTo>
                  <a:cubicBezTo>
                    <a:pt x="66247" y="17038"/>
                    <a:pt x="65771" y="17859"/>
                    <a:pt x="65009" y="18348"/>
                  </a:cubicBezTo>
                  <a:lnTo>
                    <a:pt x="48721" y="28647"/>
                  </a:lnTo>
                  <a:lnTo>
                    <a:pt x="38815" y="22289"/>
                  </a:lnTo>
                  <a:lnTo>
                    <a:pt x="43173" y="19800"/>
                  </a:lnTo>
                  <a:cubicBezTo>
                    <a:pt x="44316" y="19133"/>
                    <a:pt x="44351" y="17490"/>
                    <a:pt x="43232" y="16776"/>
                  </a:cubicBezTo>
                  <a:lnTo>
                    <a:pt x="30671" y="8799"/>
                  </a:lnTo>
                  <a:cubicBezTo>
                    <a:pt x="29611" y="8132"/>
                    <a:pt x="28968" y="6965"/>
                    <a:pt x="28968" y="5715"/>
                  </a:cubicBezTo>
                  <a:lnTo>
                    <a:pt x="28968" y="357"/>
                  </a:lnTo>
                  <a:cubicBezTo>
                    <a:pt x="28986" y="119"/>
                    <a:pt x="28811" y="0"/>
                    <a:pt x="28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5804357" y="1539975"/>
              <a:ext cx="1101563" cy="1167262"/>
            </a:xfrm>
            <a:custGeom>
              <a:rect b="b" l="l" r="r" t="t"/>
              <a:pathLst>
                <a:path extrusionOk="0" h="37257" w="35160">
                  <a:moveTo>
                    <a:pt x="34096" y="0"/>
                  </a:moveTo>
                  <a:cubicBezTo>
                    <a:pt x="33880" y="0"/>
                    <a:pt x="33661" y="86"/>
                    <a:pt x="33492" y="275"/>
                  </a:cubicBezTo>
                  <a:cubicBezTo>
                    <a:pt x="33338" y="430"/>
                    <a:pt x="33266" y="645"/>
                    <a:pt x="33278" y="871"/>
                  </a:cubicBezTo>
                  <a:lnTo>
                    <a:pt x="33421" y="3502"/>
                  </a:lnTo>
                  <a:cubicBezTo>
                    <a:pt x="33480" y="5014"/>
                    <a:pt x="32695" y="6443"/>
                    <a:pt x="31397" y="7229"/>
                  </a:cubicBezTo>
                  <a:lnTo>
                    <a:pt x="3536" y="23874"/>
                  </a:lnTo>
                  <a:cubicBezTo>
                    <a:pt x="1345" y="25183"/>
                    <a:pt x="12" y="27541"/>
                    <a:pt x="0" y="30089"/>
                  </a:cubicBezTo>
                  <a:lnTo>
                    <a:pt x="0" y="36435"/>
                  </a:lnTo>
                  <a:cubicBezTo>
                    <a:pt x="0" y="36887"/>
                    <a:pt x="369" y="37256"/>
                    <a:pt x="822" y="37256"/>
                  </a:cubicBezTo>
                  <a:cubicBezTo>
                    <a:pt x="1274" y="37256"/>
                    <a:pt x="1643" y="36887"/>
                    <a:pt x="1643" y="36435"/>
                  </a:cubicBezTo>
                  <a:lnTo>
                    <a:pt x="1643" y="30089"/>
                  </a:lnTo>
                  <a:cubicBezTo>
                    <a:pt x="1655" y="28124"/>
                    <a:pt x="2691" y="26302"/>
                    <a:pt x="4370" y="25290"/>
                  </a:cubicBezTo>
                  <a:lnTo>
                    <a:pt x="8489" y="22826"/>
                  </a:lnTo>
                  <a:lnTo>
                    <a:pt x="8489" y="32303"/>
                  </a:lnTo>
                  <a:cubicBezTo>
                    <a:pt x="8513" y="32744"/>
                    <a:pt x="8870" y="33089"/>
                    <a:pt x="9323" y="33089"/>
                  </a:cubicBezTo>
                  <a:cubicBezTo>
                    <a:pt x="9763" y="33089"/>
                    <a:pt x="10120" y="32744"/>
                    <a:pt x="10144" y="32303"/>
                  </a:cubicBezTo>
                  <a:lnTo>
                    <a:pt x="10144" y="21838"/>
                  </a:lnTo>
                  <a:lnTo>
                    <a:pt x="13823" y="19647"/>
                  </a:lnTo>
                  <a:lnTo>
                    <a:pt x="13823" y="28803"/>
                  </a:lnTo>
                  <a:cubicBezTo>
                    <a:pt x="13799" y="29279"/>
                    <a:pt x="14168" y="29660"/>
                    <a:pt x="14645" y="29660"/>
                  </a:cubicBezTo>
                  <a:cubicBezTo>
                    <a:pt x="15109" y="29660"/>
                    <a:pt x="15490" y="29279"/>
                    <a:pt x="15466" y="28803"/>
                  </a:cubicBezTo>
                  <a:lnTo>
                    <a:pt x="15466" y="18659"/>
                  </a:lnTo>
                  <a:lnTo>
                    <a:pt x="32242" y="8646"/>
                  </a:lnTo>
                  <a:cubicBezTo>
                    <a:pt x="34076" y="7550"/>
                    <a:pt x="35159" y="5550"/>
                    <a:pt x="35076" y="3431"/>
                  </a:cubicBezTo>
                  <a:lnTo>
                    <a:pt x="34921" y="787"/>
                  </a:lnTo>
                  <a:cubicBezTo>
                    <a:pt x="34898" y="305"/>
                    <a:pt x="34503" y="0"/>
                    <a:pt x="3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5819645" y="1555577"/>
              <a:ext cx="1070609" cy="1136370"/>
            </a:xfrm>
            <a:custGeom>
              <a:rect b="b" l="l" r="r" t="t"/>
              <a:pathLst>
                <a:path extrusionOk="0" h="36271" w="34172">
                  <a:moveTo>
                    <a:pt x="33626" y="0"/>
                  </a:moveTo>
                  <a:cubicBezTo>
                    <a:pt x="33452" y="0"/>
                    <a:pt x="33278" y="120"/>
                    <a:pt x="33290" y="349"/>
                  </a:cubicBezTo>
                  <a:lnTo>
                    <a:pt x="33433" y="2992"/>
                  </a:lnTo>
                  <a:cubicBezTo>
                    <a:pt x="33492" y="4695"/>
                    <a:pt x="32623" y="6290"/>
                    <a:pt x="31171" y="7159"/>
                  </a:cubicBezTo>
                  <a:lnTo>
                    <a:pt x="3298" y="23792"/>
                  </a:lnTo>
                  <a:cubicBezTo>
                    <a:pt x="1262" y="25019"/>
                    <a:pt x="12" y="27221"/>
                    <a:pt x="0" y="29591"/>
                  </a:cubicBezTo>
                  <a:lnTo>
                    <a:pt x="0" y="35937"/>
                  </a:lnTo>
                  <a:cubicBezTo>
                    <a:pt x="0" y="36115"/>
                    <a:pt x="155" y="36270"/>
                    <a:pt x="334" y="36270"/>
                  </a:cubicBezTo>
                  <a:cubicBezTo>
                    <a:pt x="524" y="36270"/>
                    <a:pt x="667" y="36115"/>
                    <a:pt x="667" y="35937"/>
                  </a:cubicBezTo>
                  <a:lnTo>
                    <a:pt x="667" y="29591"/>
                  </a:lnTo>
                  <a:cubicBezTo>
                    <a:pt x="667" y="27448"/>
                    <a:pt x="1798" y="25471"/>
                    <a:pt x="3632" y="24364"/>
                  </a:cubicBezTo>
                  <a:lnTo>
                    <a:pt x="8501" y="21459"/>
                  </a:lnTo>
                  <a:lnTo>
                    <a:pt x="8501" y="31805"/>
                  </a:lnTo>
                  <a:cubicBezTo>
                    <a:pt x="8501" y="32025"/>
                    <a:pt x="8668" y="32136"/>
                    <a:pt x="8835" y="32136"/>
                  </a:cubicBezTo>
                  <a:cubicBezTo>
                    <a:pt x="9001" y="32136"/>
                    <a:pt x="9168" y="32025"/>
                    <a:pt x="9168" y="31805"/>
                  </a:cubicBezTo>
                  <a:lnTo>
                    <a:pt x="9168" y="21161"/>
                  </a:lnTo>
                  <a:cubicBezTo>
                    <a:pt x="9156" y="21125"/>
                    <a:pt x="9156" y="21101"/>
                    <a:pt x="9144" y="21078"/>
                  </a:cubicBezTo>
                  <a:lnTo>
                    <a:pt x="13823" y="18292"/>
                  </a:lnTo>
                  <a:lnTo>
                    <a:pt x="13823" y="28317"/>
                  </a:lnTo>
                  <a:cubicBezTo>
                    <a:pt x="13805" y="28549"/>
                    <a:pt x="13978" y="28665"/>
                    <a:pt x="14152" y="28665"/>
                  </a:cubicBezTo>
                  <a:cubicBezTo>
                    <a:pt x="14326" y="28665"/>
                    <a:pt x="14502" y="28549"/>
                    <a:pt x="14490" y="28317"/>
                  </a:cubicBezTo>
                  <a:lnTo>
                    <a:pt x="14490" y="17982"/>
                  </a:lnTo>
                  <a:cubicBezTo>
                    <a:pt x="14490" y="17946"/>
                    <a:pt x="14478" y="17923"/>
                    <a:pt x="14466" y="17899"/>
                  </a:cubicBezTo>
                  <a:lnTo>
                    <a:pt x="31504" y="7731"/>
                  </a:lnTo>
                  <a:cubicBezTo>
                    <a:pt x="33171" y="6731"/>
                    <a:pt x="34171" y="4897"/>
                    <a:pt x="34100" y="2968"/>
                  </a:cubicBezTo>
                  <a:lnTo>
                    <a:pt x="33957" y="313"/>
                  </a:lnTo>
                  <a:cubicBezTo>
                    <a:pt x="33945" y="102"/>
                    <a:pt x="33786" y="0"/>
                    <a:pt x="33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638418" y="3338332"/>
              <a:ext cx="1706984" cy="992284"/>
            </a:xfrm>
            <a:custGeom>
              <a:rect b="b" l="l" r="r" t="t"/>
              <a:pathLst>
                <a:path extrusionOk="0" h="31672" w="54484">
                  <a:moveTo>
                    <a:pt x="0" y="19277"/>
                  </a:moveTo>
                  <a:lnTo>
                    <a:pt x="0" y="19336"/>
                  </a:lnTo>
                  <a:cubicBezTo>
                    <a:pt x="0" y="19574"/>
                    <a:pt x="167" y="19824"/>
                    <a:pt x="500" y="20015"/>
                  </a:cubicBezTo>
                  <a:lnTo>
                    <a:pt x="20015" y="31278"/>
                  </a:lnTo>
                  <a:cubicBezTo>
                    <a:pt x="20682" y="31671"/>
                    <a:pt x="21777" y="31671"/>
                    <a:pt x="22456" y="31278"/>
                  </a:cubicBezTo>
                  <a:lnTo>
                    <a:pt x="53983" y="13074"/>
                  </a:lnTo>
                  <a:cubicBezTo>
                    <a:pt x="54305" y="12883"/>
                    <a:pt x="54483" y="12633"/>
                    <a:pt x="54483" y="12395"/>
                  </a:cubicBezTo>
                  <a:lnTo>
                    <a:pt x="54483" y="12335"/>
                  </a:lnTo>
                  <a:cubicBezTo>
                    <a:pt x="54472" y="12085"/>
                    <a:pt x="54305" y="11847"/>
                    <a:pt x="53983" y="11657"/>
                  </a:cubicBezTo>
                  <a:lnTo>
                    <a:pt x="34469" y="393"/>
                  </a:lnTo>
                  <a:cubicBezTo>
                    <a:pt x="33802" y="1"/>
                    <a:pt x="32707" y="1"/>
                    <a:pt x="32028" y="393"/>
                  </a:cubicBezTo>
                  <a:lnTo>
                    <a:pt x="500" y="18598"/>
                  </a:lnTo>
                  <a:cubicBezTo>
                    <a:pt x="179" y="18789"/>
                    <a:pt x="12" y="19027"/>
                    <a:pt x="0" y="19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637666" y="3725161"/>
              <a:ext cx="1707736" cy="627070"/>
            </a:xfrm>
            <a:custGeom>
              <a:rect b="b" l="l" r="r" t="t"/>
              <a:pathLst>
                <a:path extrusionOk="0" h="20015" w="54508">
                  <a:moveTo>
                    <a:pt x="24" y="6953"/>
                  </a:moveTo>
                  <a:lnTo>
                    <a:pt x="24" y="7620"/>
                  </a:lnTo>
                  <a:cubicBezTo>
                    <a:pt x="1" y="7894"/>
                    <a:pt x="167" y="8156"/>
                    <a:pt x="524" y="8370"/>
                  </a:cubicBezTo>
                  <a:lnTo>
                    <a:pt x="20039" y="19622"/>
                  </a:lnTo>
                  <a:cubicBezTo>
                    <a:pt x="20706" y="20015"/>
                    <a:pt x="21801" y="20015"/>
                    <a:pt x="22480" y="19622"/>
                  </a:cubicBezTo>
                  <a:lnTo>
                    <a:pt x="54007" y="1417"/>
                  </a:lnTo>
                  <a:cubicBezTo>
                    <a:pt x="54174" y="1322"/>
                    <a:pt x="54329" y="1191"/>
                    <a:pt x="54424" y="1024"/>
                  </a:cubicBezTo>
                  <a:cubicBezTo>
                    <a:pt x="54460" y="905"/>
                    <a:pt x="54496" y="822"/>
                    <a:pt x="54507" y="798"/>
                  </a:cubicBezTo>
                  <a:lnTo>
                    <a:pt x="54507" y="798"/>
                  </a:lnTo>
                  <a:lnTo>
                    <a:pt x="54507" y="774"/>
                  </a:lnTo>
                  <a:lnTo>
                    <a:pt x="54507" y="0"/>
                  </a:lnTo>
                  <a:cubicBezTo>
                    <a:pt x="54496" y="250"/>
                    <a:pt x="54329" y="500"/>
                    <a:pt x="54007" y="679"/>
                  </a:cubicBezTo>
                  <a:lnTo>
                    <a:pt x="22480" y="18895"/>
                  </a:lnTo>
                  <a:cubicBezTo>
                    <a:pt x="21813" y="19288"/>
                    <a:pt x="20717" y="19288"/>
                    <a:pt x="20039" y="18895"/>
                  </a:cubicBezTo>
                  <a:lnTo>
                    <a:pt x="524" y="7632"/>
                  </a:lnTo>
                  <a:cubicBezTo>
                    <a:pt x="191" y="7442"/>
                    <a:pt x="24" y="7192"/>
                    <a:pt x="24" y="69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727207" y="3386831"/>
              <a:ext cx="1499579" cy="881094"/>
            </a:xfrm>
            <a:custGeom>
              <a:rect b="b" l="l" r="r" t="t"/>
              <a:pathLst>
                <a:path extrusionOk="0" h="28123" w="47864">
                  <a:moveTo>
                    <a:pt x="18526" y="28123"/>
                  </a:moveTo>
                  <a:lnTo>
                    <a:pt x="0" y="17062"/>
                  </a:lnTo>
                  <a:lnTo>
                    <a:pt x="29337" y="0"/>
                  </a:lnTo>
                  <a:lnTo>
                    <a:pt x="47863" y="110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7090883" y="3719177"/>
              <a:ext cx="110094" cy="55235"/>
            </a:xfrm>
            <a:custGeom>
              <a:rect b="b" l="l" r="r" t="t"/>
              <a:pathLst>
                <a:path extrusionOk="0" h="1763" w="3514">
                  <a:moveTo>
                    <a:pt x="1" y="882"/>
                  </a:moveTo>
                  <a:lnTo>
                    <a:pt x="1751" y="1"/>
                  </a:lnTo>
                  <a:lnTo>
                    <a:pt x="3513" y="882"/>
                  </a:lnTo>
                  <a:lnTo>
                    <a:pt x="1751" y="1763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7090883" y="3526718"/>
              <a:ext cx="110094" cy="55235"/>
            </a:xfrm>
            <a:custGeom>
              <a:rect b="b" l="l" r="r" t="t"/>
              <a:pathLst>
                <a:path extrusionOk="0" h="1763" w="3514">
                  <a:moveTo>
                    <a:pt x="1" y="881"/>
                  </a:moveTo>
                  <a:lnTo>
                    <a:pt x="1751" y="0"/>
                  </a:lnTo>
                  <a:lnTo>
                    <a:pt x="3513" y="881"/>
                  </a:lnTo>
                  <a:lnTo>
                    <a:pt x="1751" y="1762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090883" y="3169340"/>
              <a:ext cx="110094" cy="55266"/>
            </a:xfrm>
            <a:custGeom>
              <a:rect b="b" l="l" r="r" t="t"/>
              <a:pathLst>
                <a:path extrusionOk="0" h="1764" w="3514">
                  <a:moveTo>
                    <a:pt x="1751" y="1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090883" y="3554320"/>
              <a:ext cx="54859" cy="220093"/>
            </a:xfrm>
            <a:custGeom>
              <a:rect b="b" l="l" r="r" t="t"/>
              <a:pathLst>
                <a:path extrusionOk="0" h="7025" w="1751">
                  <a:moveTo>
                    <a:pt x="1" y="0"/>
                  </a:moveTo>
                  <a:lnTo>
                    <a:pt x="1" y="6144"/>
                  </a:lnTo>
                  <a:lnTo>
                    <a:pt x="1751" y="7025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145710" y="3554320"/>
              <a:ext cx="55266" cy="220093"/>
            </a:xfrm>
            <a:custGeom>
              <a:rect b="b" l="l" r="r" t="t"/>
              <a:pathLst>
                <a:path extrusionOk="0" h="7025" w="1764">
                  <a:moveTo>
                    <a:pt x="1763" y="0"/>
                  </a:moveTo>
                  <a:lnTo>
                    <a:pt x="1" y="881"/>
                  </a:lnTo>
                  <a:lnTo>
                    <a:pt x="1" y="7025"/>
                  </a:lnTo>
                  <a:lnTo>
                    <a:pt x="1763" y="6144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090883" y="3911666"/>
              <a:ext cx="110094" cy="55235"/>
            </a:xfrm>
            <a:custGeom>
              <a:rect b="b" l="l" r="r" t="t"/>
              <a:pathLst>
                <a:path extrusionOk="0" h="1763" w="3514">
                  <a:moveTo>
                    <a:pt x="1751" y="0"/>
                  </a:moveTo>
                  <a:lnTo>
                    <a:pt x="1" y="881"/>
                  </a:lnTo>
                  <a:lnTo>
                    <a:pt x="1751" y="1762"/>
                  </a:lnTo>
                  <a:lnTo>
                    <a:pt x="3513" y="88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090883" y="3746778"/>
              <a:ext cx="54859" cy="220125"/>
            </a:xfrm>
            <a:custGeom>
              <a:rect b="b" l="l" r="r" t="t"/>
              <a:pathLst>
                <a:path extrusionOk="0" h="7026" w="1751">
                  <a:moveTo>
                    <a:pt x="1" y="1"/>
                  </a:moveTo>
                  <a:lnTo>
                    <a:pt x="1" y="6144"/>
                  </a:lnTo>
                  <a:lnTo>
                    <a:pt x="1751" y="7025"/>
                  </a:lnTo>
                  <a:lnTo>
                    <a:pt x="1751" y="882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145710" y="3746778"/>
              <a:ext cx="55266" cy="220125"/>
            </a:xfrm>
            <a:custGeom>
              <a:rect b="b" l="l" r="r" t="t"/>
              <a:pathLst>
                <a:path extrusionOk="0" h="7026" w="1764">
                  <a:moveTo>
                    <a:pt x="1763" y="1"/>
                  </a:moveTo>
                  <a:lnTo>
                    <a:pt x="1" y="882"/>
                  </a:lnTo>
                  <a:lnTo>
                    <a:pt x="1" y="7025"/>
                  </a:lnTo>
                  <a:lnTo>
                    <a:pt x="1763" y="6144"/>
                  </a:lnTo>
                  <a:lnTo>
                    <a:pt x="176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090883" y="3196973"/>
              <a:ext cx="54859" cy="384983"/>
            </a:xfrm>
            <a:custGeom>
              <a:rect b="b" l="l" r="r" t="t"/>
              <a:pathLst>
                <a:path extrusionOk="0" h="12288" w="1751">
                  <a:moveTo>
                    <a:pt x="1" y="0"/>
                  </a:moveTo>
                  <a:lnTo>
                    <a:pt x="1" y="11406"/>
                  </a:lnTo>
                  <a:lnTo>
                    <a:pt x="1751" y="12287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145710" y="3196973"/>
              <a:ext cx="55266" cy="384983"/>
            </a:xfrm>
            <a:custGeom>
              <a:rect b="b" l="l" r="r" t="t"/>
              <a:pathLst>
                <a:path extrusionOk="0" h="12288" w="1764">
                  <a:moveTo>
                    <a:pt x="1763" y="0"/>
                  </a:moveTo>
                  <a:lnTo>
                    <a:pt x="1" y="881"/>
                  </a:lnTo>
                  <a:lnTo>
                    <a:pt x="1" y="12287"/>
                  </a:lnTo>
                  <a:lnTo>
                    <a:pt x="1763" y="11406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357969" y="3676662"/>
              <a:ext cx="195123" cy="97374"/>
            </a:xfrm>
            <a:custGeom>
              <a:rect b="b" l="l" r="r" t="t"/>
              <a:pathLst>
                <a:path extrusionOk="0" h="3108" w="6228">
                  <a:moveTo>
                    <a:pt x="1" y="1548"/>
                  </a:moveTo>
                  <a:lnTo>
                    <a:pt x="3120" y="0"/>
                  </a:lnTo>
                  <a:lnTo>
                    <a:pt x="6228" y="1548"/>
                  </a:lnTo>
                  <a:lnTo>
                    <a:pt x="3120" y="3108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357969" y="3433074"/>
              <a:ext cx="195123" cy="97405"/>
            </a:xfrm>
            <a:custGeom>
              <a:rect b="b" l="l" r="r" t="t"/>
              <a:pathLst>
                <a:path extrusionOk="0" h="3109" w="6228">
                  <a:moveTo>
                    <a:pt x="1" y="1548"/>
                  </a:moveTo>
                  <a:lnTo>
                    <a:pt x="3120" y="1"/>
                  </a:lnTo>
                  <a:lnTo>
                    <a:pt x="6228" y="1548"/>
                  </a:lnTo>
                  <a:lnTo>
                    <a:pt x="3120" y="3108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357969" y="3043269"/>
              <a:ext cx="195123" cy="97405"/>
            </a:xfrm>
            <a:custGeom>
              <a:rect b="b" l="l" r="r" t="t"/>
              <a:pathLst>
                <a:path extrusionOk="0" h="3109" w="6228">
                  <a:moveTo>
                    <a:pt x="3120" y="1"/>
                  </a:moveTo>
                  <a:lnTo>
                    <a:pt x="1" y="1560"/>
                  </a:lnTo>
                  <a:lnTo>
                    <a:pt x="3120" y="3108"/>
                  </a:lnTo>
                  <a:lnTo>
                    <a:pt x="6228" y="1560"/>
                  </a:lnTo>
                  <a:lnTo>
                    <a:pt x="3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357969" y="3481572"/>
              <a:ext cx="97750" cy="292466"/>
            </a:xfrm>
            <a:custGeom>
              <a:rect b="b" l="l" r="r" t="t"/>
              <a:pathLst>
                <a:path extrusionOk="0" h="9335" w="3120">
                  <a:moveTo>
                    <a:pt x="1" y="0"/>
                  </a:moveTo>
                  <a:lnTo>
                    <a:pt x="1" y="7775"/>
                  </a:lnTo>
                  <a:lnTo>
                    <a:pt x="3120" y="9335"/>
                  </a:lnTo>
                  <a:lnTo>
                    <a:pt x="3120" y="156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7455718" y="3481572"/>
              <a:ext cx="97374" cy="292466"/>
            </a:xfrm>
            <a:custGeom>
              <a:rect b="b" l="l" r="r" t="t"/>
              <a:pathLst>
                <a:path extrusionOk="0" h="9335" w="3108">
                  <a:moveTo>
                    <a:pt x="3108" y="0"/>
                  </a:moveTo>
                  <a:lnTo>
                    <a:pt x="0" y="1560"/>
                  </a:lnTo>
                  <a:lnTo>
                    <a:pt x="0" y="9335"/>
                  </a:lnTo>
                  <a:lnTo>
                    <a:pt x="3108" y="7775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357969" y="3822502"/>
              <a:ext cx="195123" cy="97781"/>
            </a:xfrm>
            <a:custGeom>
              <a:rect b="b" l="l" r="r" t="t"/>
              <a:pathLst>
                <a:path extrusionOk="0" h="3121" w="6228">
                  <a:moveTo>
                    <a:pt x="3120" y="1"/>
                  </a:moveTo>
                  <a:lnTo>
                    <a:pt x="1" y="1560"/>
                  </a:lnTo>
                  <a:lnTo>
                    <a:pt x="3120" y="3120"/>
                  </a:lnTo>
                  <a:lnTo>
                    <a:pt x="6228" y="156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357969" y="3725161"/>
              <a:ext cx="97750" cy="195123"/>
            </a:xfrm>
            <a:custGeom>
              <a:rect b="b" l="l" r="r" t="t"/>
              <a:pathLst>
                <a:path extrusionOk="0" h="6228" w="3120">
                  <a:moveTo>
                    <a:pt x="1" y="0"/>
                  </a:moveTo>
                  <a:lnTo>
                    <a:pt x="1" y="4667"/>
                  </a:lnTo>
                  <a:lnTo>
                    <a:pt x="3120" y="6227"/>
                  </a:lnTo>
                  <a:lnTo>
                    <a:pt x="3120" y="156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455718" y="3725161"/>
              <a:ext cx="97374" cy="195123"/>
            </a:xfrm>
            <a:custGeom>
              <a:rect b="b" l="l" r="r" t="t"/>
              <a:pathLst>
                <a:path extrusionOk="0" h="6228" w="3108">
                  <a:moveTo>
                    <a:pt x="3108" y="0"/>
                  </a:moveTo>
                  <a:lnTo>
                    <a:pt x="0" y="1560"/>
                  </a:lnTo>
                  <a:lnTo>
                    <a:pt x="0" y="6227"/>
                  </a:lnTo>
                  <a:lnTo>
                    <a:pt x="3108" y="4667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357969" y="3092144"/>
              <a:ext cx="97750" cy="438338"/>
            </a:xfrm>
            <a:custGeom>
              <a:rect b="b" l="l" r="r" t="t"/>
              <a:pathLst>
                <a:path extrusionOk="0" h="13991" w="3120">
                  <a:moveTo>
                    <a:pt x="1" y="0"/>
                  </a:moveTo>
                  <a:lnTo>
                    <a:pt x="1" y="12430"/>
                  </a:lnTo>
                  <a:lnTo>
                    <a:pt x="3120" y="13990"/>
                  </a:lnTo>
                  <a:lnTo>
                    <a:pt x="3120" y="154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455718" y="3092144"/>
              <a:ext cx="97374" cy="438338"/>
            </a:xfrm>
            <a:custGeom>
              <a:rect b="b" l="l" r="r" t="t"/>
              <a:pathLst>
                <a:path extrusionOk="0" h="13991" w="3108">
                  <a:moveTo>
                    <a:pt x="3108" y="0"/>
                  </a:moveTo>
                  <a:lnTo>
                    <a:pt x="0" y="1548"/>
                  </a:lnTo>
                  <a:lnTo>
                    <a:pt x="0" y="13990"/>
                  </a:lnTo>
                  <a:lnTo>
                    <a:pt x="3108" y="12430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640721" y="3581921"/>
              <a:ext cx="110062" cy="54859"/>
            </a:xfrm>
            <a:custGeom>
              <a:rect b="b" l="l" r="r" t="t"/>
              <a:pathLst>
                <a:path extrusionOk="0" h="1751" w="3513">
                  <a:moveTo>
                    <a:pt x="1751" y="0"/>
                  </a:moveTo>
                  <a:lnTo>
                    <a:pt x="1" y="881"/>
                  </a:lnTo>
                  <a:lnTo>
                    <a:pt x="1751" y="1750"/>
                  </a:lnTo>
                  <a:lnTo>
                    <a:pt x="3513" y="88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659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640721" y="3499461"/>
              <a:ext cx="110062" cy="54890"/>
            </a:xfrm>
            <a:custGeom>
              <a:rect b="b" l="l" r="r" t="t"/>
              <a:pathLst>
                <a:path extrusionOk="0" h="1752" w="3513">
                  <a:moveTo>
                    <a:pt x="1751" y="1"/>
                  </a:moveTo>
                  <a:lnTo>
                    <a:pt x="1" y="870"/>
                  </a:lnTo>
                  <a:lnTo>
                    <a:pt x="1751" y="1751"/>
                  </a:lnTo>
                  <a:lnTo>
                    <a:pt x="3513" y="870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E8B0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640721" y="3334228"/>
              <a:ext cx="110062" cy="55235"/>
            </a:xfrm>
            <a:custGeom>
              <a:rect b="b" l="l" r="r" t="t"/>
              <a:pathLst>
                <a:path extrusionOk="0" h="1763" w="3513">
                  <a:moveTo>
                    <a:pt x="1751" y="1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640721" y="3526718"/>
              <a:ext cx="54859" cy="110062"/>
            </a:xfrm>
            <a:custGeom>
              <a:rect b="b" l="l" r="r" t="t"/>
              <a:pathLst>
                <a:path extrusionOk="0" h="3513" w="1751">
                  <a:moveTo>
                    <a:pt x="1" y="0"/>
                  </a:moveTo>
                  <a:lnTo>
                    <a:pt x="1" y="2643"/>
                  </a:lnTo>
                  <a:lnTo>
                    <a:pt x="1751" y="3512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695548" y="3526718"/>
              <a:ext cx="55235" cy="110062"/>
            </a:xfrm>
            <a:custGeom>
              <a:rect b="b" l="l" r="r" t="t"/>
              <a:pathLst>
                <a:path extrusionOk="0" h="3513" w="1763">
                  <a:moveTo>
                    <a:pt x="1763" y="0"/>
                  </a:moveTo>
                  <a:lnTo>
                    <a:pt x="1" y="881"/>
                  </a:lnTo>
                  <a:lnTo>
                    <a:pt x="1" y="3512"/>
                  </a:lnTo>
                  <a:lnTo>
                    <a:pt x="1763" y="2643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7640721" y="3636748"/>
              <a:ext cx="110062" cy="55235"/>
            </a:xfrm>
            <a:custGeom>
              <a:rect b="b" l="l" r="r" t="t"/>
              <a:pathLst>
                <a:path extrusionOk="0" h="1763" w="3513">
                  <a:moveTo>
                    <a:pt x="1751" y="0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7640721" y="3609523"/>
              <a:ext cx="54859" cy="82461"/>
            </a:xfrm>
            <a:custGeom>
              <a:rect b="b" l="l" r="r" t="t"/>
              <a:pathLst>
                <a:path extrusionOk="0" h="2632" w="1751">
                  <a:moveTo>
                    <a:pt x="1" y="0"/>
                  </a:moveTo>
                  <a:lnTo>
                    <a:pt x="1" y="1751"/>
                  </a:lnTo>
                  <a:lnTo>
                    <a:pt x="1751" y="2632"/>
                  </a:lnTo>
                  <a:lnTo>
                    <a:pt x="1751" y="86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695548" y="3609523"/>
              <a:ext cx="55235" cy="82461"/>
            </a:xfrm>
            <a:custGeom>
              <a:rect b="b" l="l" r="r" t="t"/>
              <a:pathLst>
                <a:path extrusionOk="0" h="2632" w="1763">
                  <a:moveTo>
                    <a:pt x="1763" y="0"/>
                  </a:moveTo>
                  <a:lnTo>
                    <a:pt x="1" y="869"/>
                  </a:lnTo>
                  <a:lnTo>
                    <a:pt x="1" y="2632"/>
                  </a:lnTo>
                  <a:lnTo>
                    <a:pt x="1763" y="1751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640721" y="3361830"/>
              <a:ext cx="54859" cy="192523"/>
            </a:xfrm>
            <a:custGeom>
              <a:rect b="b" l="l" r="r" t="t"/>
              <a:pathLst>
                <a:path extrusionOk="0" h="6145" w="1751">
                  <a:moveTo>
                    <a:pt x="1" y="1"/>
                  </a:moveTo>
                  <a:lnTo>
                    <a:pt x="1" y="5263"/>
                  </a:lnTo>
                  <a:lnTo>
                    <a:pt x="1751" y="6144"/>
                  </a:lnTo>
                  <a:lnTo>
                    <a:pt x="1751" y="882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95548" y="3361830"/>
              <a:ext cx="55235" cy="192523"/>
            </a:xfrm>
            <a:custGeom>
              <a:rect b="b" l="l" r="r" t="t"/>
              <a:pathLst>
                <a:path extrusionOk="0" h="6145" w="1763">
                  <a:moveTo>
                    <a:pt x="1763" y="1"/>
                  </a:moveTo>
                  <a:lnTo>
                    <a:pt x="1" y="882"/>
                  </a:lnTo>
                  <a:lnTo>
                    <a:pt x="1" y="6144"/>
                  </a:lnTo>
                  <a:lnTo>
                    <a:pt x="1763" y="5263"/>
                  </a:lnTo>
                  <a:lnTo>
                    <a:pt x="176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145710" y="3939268"/>
              <a:ext cx="277584" cy="139168"/>
            </a:xfrm>
            <a:custGeom>
              <a:rect b="b" l="l" r="r" t="t"/>
              <a:pathLst>
                <a:path extrusionOk="0" h="4442" w="8860">
                  <a:moveTo>
                    <a:pt x="1" y="881"/>
                  </a:moveTo>
                  <a:lnTo>
                    <a:pt x="1763" y="0"/>
                  </a:lnTo>
                  <a:lnTo>
                    <a:pt x="8859" y="3560"/>
                  </a:lnTo>
                  <a:lnTo>
                    <a:pt x="7097" y="4441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455718" y="3871376"/>
              <a:ext cx="318939" cy="155585"/>
            </a:xfrm>
            <a:custGeom>
              <a:rect b="b" l="l" r="r" t="t"/>
              <a:pathLst>
                <a:path extrusionOk="0" h="4966" w="10180">
                  <a:moveTo>
                    <a:pt x="0" y="1560"/>
                  </a:moveTo>
                  <a:lnTo>
                    <a:pt x="3108" y="0"/>
                  </a:lnTo>
                  <a:lnTo>
                    <a:pt x="10180" y="3406"/>
                  </a:lnTo>
                  <a:lnTo>
                    <a:pt x="7072" y="4965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695548" y="3664350"/>
              <a:ext cx="258911" cy="123879"/>
            </a:xfrm>
            <a:custGeom>
              <a:rect b="b" l="l" r="r" t="t"/>
              <a:pathLst>
                <a:path extrusionOk="0" h="3954" w="8264">
                  <a:moveTo>
                    <a:pt x="1" y="882"/>
                  </a:moveTo>
                  <a:lnTo>
                    <a:pt x="1763" y="1"/>
                  </a:lnTo>
                  <a:lnTo>
                    <a:pt x="8264" y="3084"/>
                  </a:lnTo>
                  <a:lnTo>
                    <a:pt x="6502" y="3953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22"/>
            <p:cNvGrpSpPr/>
            <p:nvPr/>
          </p:nvGrpSpPr>
          <p:grpSpPr>
            <a:xfrm>
              <a:off x="6442393" y="959866"/>
              <a:ext cx="1070613" cy="981751"/>
              <a:chOff x="4490263" y="2648600"/>
              <a:chExt cx="1265350" cy="1160325"/>
            </a:xfrm>
          </p:grpSpPr>
          <p:sp>
            <p:nvSpPr>
              <p:cNvPr id="435" name="Google Shape;435;p22"/>
              <p:cNvSpPr/>
              <p:nvPr/>
            </p:nvSpPr>
            <p:spPr>
              <a:xfrm>
                <a:off x="4541163" y="2824825"/>
                <a:ext cx="393225" cy="183375"/>
              </a:xfrm>
              <a:custGeom>
                <a:rect b="b" l="l" r="r" t="t"/>
                <a:pathLst>
                  <a:path extrusionOk="0" h="7335" w="15729">
                    <a:moveTo>
                      <a:pt x="6156" y="7335"/>
                    </a:moveTo>
                    <a:lnTo>
                      <a:pt x="15729" y="1762"/>
                    </a:lnTo>
                    <a:cubicBezTo>
                      <a:pt x="15633" y="1691"/>
                      <a:pt x="15538" y="1620"/>
                      <a:pt x="15443" y="1548"/>
                    </a:cubicBezTo>
                    <a:cubicBezTo>
                      <a:pt x="15348" y="1489"/>
                      <a:pt x="15240" y="1405"/>
                      <a:pt x="15145" y="1334"/>
                    </a:cubicBezTo>
                    <a:lnTo>
                      <a:pt x="15133" y="1334"/>
                    </a:lnTo>
                    <a:lnTo>
                      <a:pt x="15109" y="1310"/>
                    </a:lnTo>
                    <a:cubicBezTo>
                      <a:pt x="15026" y="1262"/>
                      <a:pt x="14943" y="1203"/>
                      <a:pt x="14848" y="1143"/>
                    </a:cubicBezTo>
                    <a:cubicBezTo>
                      <a:pt x="14764" y="1096"/>
                      <a:pt x="14669" y="1024"/>
                      <a:pt x="14574" y="977"/>
                    </a:cubicBezTo>
                    <a:lnTo>
                      <a:pt x="14502" y="941"/>
                    </a:lnTo>
                    <a:cubicBezTo>
                      <a:pt x="14431" y="893"/>
                      <a:pt x="14359" y="858"/>
                      <a:pt x="14288" y="810"/>
                    </a:cubicBezTo>
                    <a:cubicBezTo>
                      <a:pt x="14252" y="798"/>
                      <a:pt x="14228" y="786"/>
                      <a:pt x="14205" y="774"/>
                    </a:cubicBezTo>
                    <a:lnTo>
                      <a:pt x="14086" y="715"/>
                    </a:lnTo>
                    <a:lnTo>
                      <a:pt x="14002" y="667"/>
                    </a:lnTo>
                    <a:cubicBezTo>
                      <a:pt x="13955" y="643"/>
                      <a:pt x="13907" y="619"/>
                      <a:pt x="13859" y="596"/>
                    </a:cubicBezTo>
                    <a:lnTo>
                      <a:pt x="13764" y="548"/>
                    </a:lnTo>
                    <a:lnTo>
                      <a:pt x="13716" y="536"/>
                    </a:lnTo>
                    <a:cubicBezTo>
                      <a:pt x="13633" y="488"/>
                      <a:pt x="13538" y="453"/>
                      <a:pt x="13443" y="417"/>
                    </a:cubicBezTo>
                    <a:cubicBezTo>
                      <a:pt x="13347" y="381"/>
                      <a:pt x="13252" y="346"/>
                      <a:pt x="13169" y="310"/>
                    </a:cubicBezTo>
                    <a:lnTo>
                      <a:pt x="13121" y="298"/>
                    </a:lnTo>
                    <a:lnTo>
                      <a:pt x="13026" y="262"/>
                    </a:lnTo>
                    <a:lnTo>
                      <a:pt x="12883" y="215"/>
                    </a:lnTo>
                    <a:lnTo>
                      <a:pt x="12812" y="203"/>
                    </a:lnTo>
                    <a:lnTo>
                      <a:pt x="12681" y="167"/>
                    </a:lnTo>
                    <a:lnTo>
                      <a:pt x="12585" y="143"/>
                    </a:lnTo>
                    <a:lnTo>
                      <a:pt x="12490" y="119"/>
                    </a:lnTo>
                    <a:lnTo>
                      <a:pt x="12371" y="96"/>
                    </a:lnTo>
                    <a:lnTo>
                      <a:pt x="12312" y="72"/>
                    </a:lnTo>
                    <a:lnTo>
                      <a:pt x="12192" y="60"/>
                    </a:lnTo>
                    <a:lnTo>
                      <a:pt x="12050" y="36"/>
                    </a:lnTo>
                    <a:lnTo>
                      <a:pt x="12002" y="24"/>
                    </a:lnTo>
                    <a:cubicBezTo>
                      <a:pt x="11966" y="24"/>
                      <a:pt x="11931" y="24"/>
                      <a:pt x="11883" y="12"/>
                    </a:cubicBezTo>
                    <a:cubicBezTo>
                      <a:pt x="11847" y="12"/>
                      <a:pt x="11788" y="0"/>
                      <a:pt x="11740" y="0"/>
                    </a:cubicBezTo>
                    <a:lnTo>
                      <a:pt x="11692" y="0"/>
                    </a:lnTo>
                    <a:lnTo>
                      <a:pt x="11597" y="0"/>
                    </a:lnTo>
                    <a:lnTo>
                      <a:pt x="11419" y="0"/>
                    </a:lnTo>
                    <a:lnTo>
                      <a:pt x="11371" y="0"/>
                    </a:lnTo>
                    <a:lnTo>
                      <a:pt x="11299" y="0"/>
                    </a:lnTo>
                    <a:cubicBezTo>
                      <a:pt x="11216" y="0"/>
                      <a:pt x="11145" y="0"/>
                      <a:pt x="11073" y="12"/>
                    </a:cubicBezTo>
                    <a:lnTo>
                      <a:pt x="11014" y="12"/>
                    </a:lnTo>
                    <a:lnTo>
                      <a:pt x="10966" y="12"/>
                    </a:lnTo>
                    <a:cubicBezTo>
                      <a:pt x="10847" y="24"/>
                      <a:pt x="10740" y="36"/>
                      <a:pt x="10633" y="60"/>
                    </a:cubicBezTo>
                    <a:lnTo>
                      <a:pt x="10609" y="60"/>
                    </a:lnTo>
                    <a:lnTo>
                      <a:pt x="10609" y="60"/>
                    </a:lnTo>
                    <a:lnTo>
                      <a:pt x="10549" y="72"/>
                    </a:lnTo>
                    <a:cubicBezTo>
                      <a:pt x="10478" y="84"/>
                      <a:pt x="10407" y="107"/>
                      <a:pt x="10347" y="119"/>
                    </a:cubicBezTo>
                    <a:lnTo>
                      <a:pt x="10252" y="155"/>
                    </a:lnTo>
                    <a:lnTo>
                      <a:pt x="10133" y="203"/>
                    </a:lnTo>
                    <a:lnTo>
                      <a:pt x="10097" y="215"/>
                    </a:lnTo>
                    <a:cubicBezTo>
                      <a:pt x="10037" y="227"/>
                      <a:pt x="9978" y="262"/>
                      <a:pt x="9918" y="286"/>
                    </a:cubicBezTo>
                    <a:lnTo>
                      <a:pt x="9823" y="322"/>
                    </a:lnTo>
                    <a:cubicBezTo>
                      <a:pt x="9740" y="357"/>
                      <a:pt x="9645" y="405"/>
                      <a:pt x="9561" y="453"/>
                    </a:cubicBezTo>
                    <a:lnTo>
                      <a:pt x="0" y="6013"/>
                    </a:lnTo>
                    <a:cubicBezTo>
                      <a:pt x="84" y="5965"/>
                      <a:pt x="167" y="5918"/>
                      <a:pt x="262" y="5882"/>
                    </a:cubicBezTo>
                    <a:lnTo>
                      <a:pt x="346" y="5846"/>
                    </a:lnTo>
                    <a:cubicBezTo>
                      <a:pt x="405" y="5822"/>
                      <a:pt x="465" y="5787"/>
                      <a:pt x="524" y="5763"/>
                    </a:cubicBezTo>
                    <a:lnTo>
                      <a:pt x="679" y="5715"/>
                    </a:lnTo>
                    <a:cubicBezTo>
                      <a:pt x="715" y="5703"/>
                      <a:pt x="739" y="5691"/>
                      <a:pt x="774" y="5691"/>
                    </a:cubicBezTo>
                    <a:cubicBezTo>
                      <a:pt x="834" y="5668"/>
                      <a:pt x="905" y="5656"/>
                      <a:pt x="965" y="5644"/>
                    </a:cubicBezTo>
                    <a:lnTo>
                      <a:pt x="1036" y="5620"/>
                    </a:lnTo>
                    <a:lnTo>
                      <a:pt x="1072" y="5620"/>
                    </a:lnTo>
                    <a:cubicBezTo>
                      <a:pt x="1167" y="5608"/>
                      <a:pt x="1286" y="5584"/>
                      <a:pt x="1393" y="5572"/>
                    </a:cubicBezTo>
                    <a:lnTo>
                      <a:pt x="1501" y="5572"/>
                    </a:lnTo>
                    <a:cubicBezTo>
                      <a:pt x="1572" y="5572"/>
                      <a:pt x="1655" y="5560"/>
                      <a:pt x="1727" y="5560"/>
                    </a:cubicBezTo>
                    <a:lnTo>
                      <a:pt x="1846" y="5560"/>
                    </a:lnTo>
                    <a:lnTo>
                      <a:pt x="2025" y="5560"/>
                    </a:lnTo>
                    <a:lnTo>
                      <a:pt x="2167" y="5560"/>
                    </a:lnTo>
                    <a:lnTo>
                      <a:pt x="2322" y="5584"/>
                    </a:lnTo>
                    <a:lnTo>
                      <a:pt x="2489" y="5596"/>
                    </a:lnTo>
                    <a:lnTo>
                      <a:pt x="2620" y="5620"/>
                    </a:lnTo>
                    <a:lnTo>
                      <a:pt x="2798" y="5656"/>
                    </a:lnTo>
                    <a:lnTo>
                      <a:pt x="2929" y="5680"/>
                    </a:lnTo>
                    <a:lnTo>
                      <a:pt x="3120" y="5727"/>
                    </a:lnTo>
                    <a:lnTo>
                      <a:pt x="3239" y="5763"/>
                    </a:lnTo>
                    <a:cubicBezTo>
                      <a:pt x="3310" y="5787"/>
                      <a:pt x="3382" y="5811"/>
                      <a:pt x="3453" y="5834"/>
                    </a:cubicBezTo>
                    <a:lnTo>
                      <a:pt x="3549" y="5870"/>
                    </a:lnTo>
                    <a:cubicBezTo>
                      <a:pt x="3763" y="5941"/>
                      <a:pt x="3965" y="6025"/>
                      <a:pt x="4191" y="6120"/>
                    </a:cubicBezTo>
                    <a:lnTo>
                      <a:pt x="4287" y="6168"/>
                    </a:lnTo>
                    <a:cubicBezTo>
                      <a:pt x="4358" y="6203"/>
                      <a:pt x="4441" y="6239"/>
                      <a:pt x="4513" y="6275"/>
                    </a:cubicBezTo>
                    <a:lnTo>
                      <a:pt x="4632" y="6334"/>
                    </a:lnTo>
                    <a:cubicBezTo>
                      <a:pt x="4727" y="6394"/>
                      <a:pt x="4822" y="6442"/>
                      <a:pt x="4930" y="6501"/>
                    </a:cubicBezTo>
                    <a:cubicBezTo>
                      <a:pt x="5120" y="6620"/>
                      <a:pt x="5323" y="6751"/>
                      <a:pt x="5525" y="6882"/>
                    </a:cubicBezTo>
                    <a:lnTo>
                      <a:pt x="5549" y="6894"/>
                    </a:lnTo>
                    <a:cubicBezTo>
                      <a:pt x="5751" y="7025"/>
                      <a:pt x="5954" y="7180"/>
                      <a:pt x="6156" y="73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4752488" y="2648600"/>
                <a:ext cx="603675" cy="464375"/>
              </a:xfrm>
              <a:custGeom>
                <a:rect b="b" l="l" r="r" t="t"/>
                <a:pathLst>
                  <a:path extrusionOk="0" h="18575" w="24147">
                    <a:moveTo>
                      <a:pt x="7633" y="7692"/>
                    </a:moveTo>
                    <a:lnTo>
                      <a:pt x="7728" y="7776"/>
                    </a:lnTo>
                    <a:cubicBezTo>
                      <a:pt x="7930" y="7930"/>
                      <a:pt x="8133" y="8097"/>
                      <a:pt x="8323" y="8264"/>
                    </a:cubicBezTo>
                    <a:lnTo>
                      <a:pt x="8431" y="8347"/>
                    </a:lnTo>
                    <a:cubicBezTo>
                      <a:pt x="8633" y="8526"/>
                      <a:pt x="8835" y="8704"/>
                      <a:pt x="9026" y="8895"/>
                    </a:cubicBezTo>
                    <a:cubicBezTo>
                      <a:pt x="9038" y="8907"/>
                      <a:pt x="9050" y="8919"/>
                      <a:pt x="9073" y="8930"/>
                    </a:cubicBezTo>
                    <a:cubicBezTo>
                      <a:pt x="9264" y="9121"/>
                      <a:pt x="9454" y="9323"/>
                      <a:pt x="9645" y="9514"/>
                    </a:cubicBezTo>
                    <a:lnTo>
                      <a:pt x="9704" y="9585"/>
                    </a:lnTo>
                    <a:cubicBezTo>
                      <a:pt x="9895" y="9776"/>
                      <a:pt x="10074" y="9990"/>
                      <a:pt x="10252" y="10204"/>
                    </a:cubicBezTo>
                    <a:lnTo>
                      <a:pt x="10336" y="10300"/>
                    </a:lnTo>
                    <a:cubicBezTo>
                      <a:pt x="10514" y="10502"/>
                      <a:pt x="10681" y="10716"/>
                      <a:pt x="10847" y="10931"/>
                    </a:cubicBezTo>
                    <a:lnTo>
                      <a:pt x="10967" y="11074"/>
                    </a:lnTo>
                    <a:cubicBezTo>
                      <a:pt x="11074" y="11228"/>
                      <a:pt x="11193" y="11383"/>
                      <a:pt x="11300" y="11538"/>
                    </a:cubicBezTo>
                    <a:cubicBezTo>
                      <a:pt x="11383" y="11657"/>
                      <a:pt x="11467" y="11776"/>
                      <a:pt x="11562" y="11907"/>
                    </a:cubicBezTo>
                    <a:cubicBezTo>
                      <a:pt x="11681" y="12086"/>
                      <a:pt x="11812" y="12276"/>
                      <a:pt x="11931" y="12455"/>
                    </a:cubicBezTo>
                    <a:cubicBezTo>
                      <a:pt x="11955" y="12502"/>
                      <a:pt x="11979" y="12538"/>
                      <a:pt x="12002" y="12574"/>
                    </a:cubicBezTo>
                    <a:cubicBezTo>
                      <a:pt x="12145" y="12800"/>
                      <a:pt x="12288" y="13038"/>
                      <a:pt x="12431" y="13276"/>
                    </a:cubicBezTo>
                    <a:cubicBezTo>
                      <a:pt x="12491" y="13383"/>
                      <a:pt x="12550" y="13491"/>
                      <a:pt x="12610" y="13598"/>
                    </a:cubicBezTo>
                    <a:cubicBezTo>
                      <a:pt x="12705" y="13776"/>
                      <a:pt x="12800" y="13943"/>
                      <a:pt x="12895" y="14122"/>
                    </a:cubicBezTo>
                    <a:lnTo>
                      <a:pt x="12979" y="14288"/>
                    </a:lnTo>
                    <a:cubicBezTo>
                      <a:pt x="13098" y="14526"/>
                      <a:pt x="13217" y="14776"/>
                      <a:pt x="13336" y="15015"/>
                    </a:cubicBezTo>
                    <a:cubicBezTo>
                      <a:pt x="13348" y="15050"/>
                      <a:pt x="13360" y="15086"/>
                      <a:pt x="13372" y="15122"/>
                    </a:cubicBezTo>
                    <a:cubicBezTo>
                      <a:pt x="13491" y="15372"/>
                      <a:pt x="13598" y="15622"/>
                      <a:pt x="13705" y="15884"/>
                    </a:cubicBezTo>
                    <a:lnTo>
                      <a:pt x="13753" y="15979"/>
                    </a:lnTo>
                    <a:cubicBezTo>
                      <a:pt x="13848" y="16241"/>
                      <a:pt x="13943" y="16491"/>
                      <a:pt x="14050" y="16753"/>
                    </a:cubicBezTo>
                    <a:lnTo>
                      <a:pt x="14086" y="16872"/>
                    </a:lnTo>
                    <a:cubicBezTo>
                      <a:pt x="14169" y="17122"/>
                      <a:pt x="14253" y="17384"/>
                      <a:pt x="14336" y="17634"/>
                    </a:cubicBezTo>
                    <a:cubicBezTo>
                      <a:pt x="14348" y="17682"/>
                      <a:pt x="14360" y="17717"/>
                      <a:pt x="14372" y="17753"/>
                    </a:cubicBezTo>
                    <a:cubicBezTo>
                      <a:pt x="14443" y="18027"/>
                      <a:pt x="14515" y="18301"/>
                      <a:pt x="14586" y="18575"/>
                    </a:cubicBezTo>
                    <a:lnTo>
                      <a:pt x="24147" y="13002"/>
                    </a:lnTo>
                    <a:cubicBezTo>
                      <a:pt x="24135" y="12967"/>
                      <a:pt x="24123" y="12919"/>
                      <a:pt x="24111" y="12871"/>
                    </a:cubicBezTo>
                    <a:cubicBezTo>
                      <a:pt x="24075" y="12717"/>
                      <a:pt x="24040" y="12562"/>
                      <a:pt x="23992" y="12407"/>
                    </a:cubicBezTo>
                    <a:cubicBezTo>
                      <a:pt x="23968" y="12336"/>
                      <a:pt x="23944" y="12252"/>
                      <a:pt x="23932" y="12193"/>
                    </a:cubicBezTo>
                    <a:cubicBezTo>
                      <a:pt x="23921" y="12145"/>
                      <a:pt x="23909" y="12109"/>
                      <a:pt x="23897" y="12074"/>
                    </a:cubicBezTo>
                    <a:cubicBezTo>
                      <a:pt x="23885" y="12038"/>
                      <a:pt x="23873" y="11990"/>
                      <a:pt x="23861" y="11943"/>
                    </a:cubicBezTo>
                    <a:cubicBezTo>
                      <a:pt x="23813" y="11788"/>
                      <a:pt x="23766" y="11633"/>
                      <a:pt x="23706" y="11490"/>
                    </a:cubicBezTo>
                    <a:cubicBezTo>
                      <a:pt x="23682" y="11419"/>
                      <a:pt x="23671" y="11359"/>
                      <a:pt x="23647" y="11300"/>
                    </a:cubicBezTo>
                    <a:cubicBezTo>
                      <a:pt x="23635" y="11264"/>
                      <a:pt x="23611" y="11228"/>
                      <a:pt x="23599" y="11193"/>
                    </a:cubicBezTo>
                    <a:cubicBezTo>
                      <a:pt x="23587" y="11145"/>
                      <a:pt x="23575" y="11086"/>
                      <a:pt x="23551" y="11038"/>
                    </a:cubicBezTo>
                    <a:cubicBezTo>
                      <a:pt x="23504" y="10895"/>
                      <a:pt x="23444" y="10752"/>
                      <a:pt x="23385" y="10609"/>
                    </a:cubicBezTo>
                    <a:cubicBezTo>
                      <a:pt x="23361" y="10538"/>
                      <a:pt x="23337" y="10478"/>
                      <a:pt x="23313" y="10419"/>
                    </a:cubicBezTo>
                    <a:lnTo>
                      <a:pt x="23278" y="10312"/>
                    </a:lnTo>
                    <a:lnTo>
                      <a:pt x="23218" y="10181"/>
                    </a:lnTo>
                    <a:cubicBezTo>
                      <a:pt x="23159" y="10038"/>
                      <a:pt x="23099" y="9907"/>
                      <a:pt x="23039" y="9764"/>
                    </a:cubicBezTo>
                    <a:cubicBezTo>
                      <a:pt x="23004" y="9692"/>
                      <a:pt x="22980" y="9621"/>
                      <a:pt x="22944" y="9550"/>
                    </a:cubicBezTo>
                    <a:lnTo>
                      <a:pt x="22897" y="9454"/>
                    </a:lnTo>
                    <a:cubicBezTo>
                      <a:pt x="22885" y="9407"/>
                      <a:pt x="22861" y="9371"/>
                      <a:pt x="22849" y="9335"/>
                    </a:cubicBezTo>
                    <a:cubicBezTo>
                      <a:pt x="22778" y="9192"/>
                      <a:pt x="22706" y="9038"/>
                      <a:pt x="22635" y="8895"/>
                    </a:cubicBezTo>
                    <a:cubicBezTo>
                      <a:pt x="22599" y="8835"/>
                      <a:pt x="22575" y="8776"/>
                      <a:pt x="22539" y="8716"/>
                    </a:cubicBezTo>
                    <a:cubicBezTo>
                      <a:pt x="22504" y="8657"/>
                      <a:pt x="22480" y="8609"/>
                      <a:pt x="22456" y="8549"/>
                    </a:cubicBezTo>
                    <a:cubicBezTo>
                      <a:pt x="22432" y="8502"/>
                      <a:pt x="22397" y="8430"/>
                      <a:pt x="22361" y="8359"/>
                    </a:cubicBezTo>
                    <a:cubicBezTo>
                      <a:pt x="22301" y="8252"/>
                      <a:pt x="22230" y="8145"/>
                      <a:pt x="22170" y="8026"/>
                    </a:cubicBezTo>
                    <a:cubicBezTo>
                      <a:pt x="22111" y="7918"/>
                      <a:pt x="22051" y="7811"/>
                      <a:pt x="21992" y="7704"/>
                    </a:cubicBezTo>
                    <a:cubicBezTo>
                      <a:pt x="21968" y="7668"/>
                      <a:pt x="21956" y="7645"/>
                      <a:pt x="21932" y="7609"/>
                    </a:cubicBezTo>
                    <a:cubicBezTo>
                      <a:pt x="21813" y="7406"/>
                      <a:pt x="21694" y="7204"/>
                      <a:pt x="21563" y="7002"/>
                    </a:cubicBezTo>
                    <a:lnTo>
                      <a:pt x="21492" y="6895"/>
                    </a:lnTo>
                    <a:cubicBezTo>
                      <a:pt x="21408" y="6752"/>
                      <a:pt x="21325" y="6621"/>
                      <a:pt x="21230" y="6478"/>
                    </a:cubicBezTo>
                    <a:cubicBezTo>
                      <a:pt x="21194" y="6430"/>
                      <a:pt x="21158" y="6383"/>
                      <a:pt x="21123" y="6335"/>
                    </a:cubicBezTo>
                    <a:cubicBezTo>
                      <a:pt x="21039" y="6216"/>
                      <a:pt x="20956" y="6085"/>
                      <a:pt x="20861" y="5966"/>
                    </a:cubicBezTo>
                    <a:cubicBezTo>
                      <a:pt x="20801" y="5894"/>
                      <a:pt x="20753" y="5811"/>
                      <a:pt x="20694" y="5728"/>
                    </a:cubicBezTo>
                    <a:cubicBezTo>
                      <a:pt x="20634" y="5656"/>
                      <a:pt x="20587" y="5585"/>
                      <a:pt x="20527" y="5513"/>
                    </a:cubicBezTo>
                    <a:cubicBezTo>
                      <a:pt x="20492" y="5454"/>
                      <a:pt x="20456" y="5406"/>
                      <a:pt x="20408" y="5359"/>
                    </a:cubicBezTo>
                    <a:cubicBezTo>
                      <a:pt x="20372" y="5311"/>
                      <a:pt x="20349" y="5287"/>
                      <a:pt x="20325" y="5251"/>
                    </a:cubicBezTo>
                    <a:cubicBezTo>
                      <a:pt x="20206" y="5097"/>
                      <a:pt x="20099" y="4966"/>
                      <a:pt x="19980" y="4823"/>
                    </a:cubicBezTo>
                    <a:cubicBezTo>
                      <a:pt x="19956" y="4787"/>
                      <a:pt x="19932" y="4763"/>
                      <a:pt x="19908" y="4728"/>
                    </a:cubicBezTo>
                    <a:lnTo>
                      <a:pt x="19813" y="4632"/>
                    </a:lnTo>
                    <a:lnTo>
                      <a:pt x="19646" y="4430"/>
                    </a:lnTo>
                    <a:cubicBezTo>
                      <a:pt x="19539" y="4299"/>
                      <a:pt x="19420" y="4180"/>
                      <a:pt x="19301" y="4049"/>
                    </a:cubicBezTo>
                    <a:lnTo>
                      <a:pt x="19265" y="4013"/>
                    </a:lnTo>
                    <a:lnTo>
                      <a:pt x="19206" y="3942"/>
                    </a:lnTo>
                    <a:cubicBezTo>
                      <a:pt x="19122" y="3858"/>
                      <a:pt x="19039" y="3763"/>
                      <a:pt x="18944" y="3680"/>
                    </a:cubicBezTo>
                    <a:cubicBezTo>
                      <a:pt x="18860" y="3585"/>
                      <a:pt x="18741" y="3466"/>
                      <a:pt x="18634" y="3358"/>
                    </a:cubicBezTo>
                    <a:lnTo>
                      <a:pt x="18598" y="3323"/>
                    </a:lnTo>
                    <a:lnTo>
                      <a:pt x="18575" y="3311"/>
                    </a:lnTo>
                    <a:cubicBezTo>
                      <a:pt x="18444" y="3192"/>
                      <a:pt x="18325" y="3073"/>
                      <a:pt x="18194" y="2954"/>
                    </a:cubicBezTo>
                    <a:cubicBezTo>
                      <a:pt x="18122" y="2894"/>
                      <a:pt x="18063" y="2834"/>
                      <a:pt x="18003" y="2787"/>
                    </a:cubicBezTo>
                    <a:lnTo>
                      <a:pt x="17896" y="2692"/>
                    </a:lnTo>
                    <a:lnTo>
                      <a:pt x="17801" y="2608"/>
                    </a:lnTo>
                    <a:cubicBezTo>
                      <a:pt x="17670" y="2501"/>
                      <a:pt x="17539" y="2394"/>
                      <a:pt x="17408" y="2287"/>
                    </a:cubicBezTo>
                    <a:lnTo>
                      <a:pt x="17289" y="2203"/>
                    </a:lnTo>
                    <a:lnTo>
                      <a:pt x="17194" y="2120"/>
                    </a:lnTo>
                    <a:cubicBezTo>
                      <a:pt x="17134" y="2084"/>
                      <a:pt x="17074" y="2037"/>
                      <a:pt x="17027" y="2001"/>
                    </a:cubicBezTo>
                    <a:cubicBezTo>
                      <a:pt x="16896" y="1906"/>
                      <a:pt x="16777" y="1811"/>
                      <a:pt x="16646" y="1727"/>
                    </a:cubicBezTo>
                    <a:lnTo>
                      <a:pt x="16574" y="1680"/>
                    </a:lnTo>
                    <a:lnTo>
                      <a:pt x="16491" y="1620"/>
                    </a:lnTo>
                    <a:lnTo>
                      <a:pt x="16265" y="1477"/>
                    </a:lnTo>
                    <a:cubicBezTo>
                      <a:pt x="16146" y="1394"/>
                      <a:pt x="16027" y="1322"/>
                      <a:pt x="15896" y="1251"/>
                    </a:cubicBezTo>
                    <a:lnTo>
                      <a:pt x="15812" y="1203"/>
                    </a:lnTo>
                    <a:cubicBezTo>
                      <a:pt x="15717" y="1144"/>
                      <a:pt x="15622" y="1096"/>
                      <a:pt x="15539" y="1037"/>
                    </a:cubicBezTo>
                    <a:lnTo>
                      <a:pt x="15431" y="989"/>
                    </a:lnTo>
                    <a:lnTo>
                      <a:pt x="15277" y="918"/>
                    </a:lnTo>
                    <a:lnTo>
                      <a:pt x="15169" y="858"/>
                    </a:lnTo>
                    <a:cubicBezTo>
                      <a:pt x="15110" y="822"/>
                      <a:pt x="15050" y="799"/>
                      <a:pt x="14991" y="775"/>
                    </a:cubicBezTo>
                    <a:cubicBezTo>
                      <a:pt x="14931" y="751"/>
                      <a:pt x="14908" y="727"/>
                      <a:pt x="14860" y="715"/>
                    </a:cubicBezTo>
                    <a:lnTo>
                      <a:pt x="14812" y="691"/>
                    </a:lnTo>
                    <a:cubicBezTo>
                      <a:pt x="14693" y="632"/>
                      <a:pt x="14574" y="584"/>
                      <a:pt x="14467" y="537"/>
                    </a:cubicBezTo>
                    <a:lnTo>
                      <a:pt x="14467" y="537"/>
                    </a:lnTo>
                    <a:cubicBezTo>
                      <a:pt x="14348" y="489"/>
                      <a:pt x="14229" y="441"/>
                      <a:pt x="14110" y="406"/>
                    </a:cubicBezTo>
                    <a:lnTo>
                      <a:pt x="14062" y="394"/>
                    </a:lnTo>
                    <a:cubicBezTo>
                      <a:pt x="14026" y="370"/>
                      <a:pt x="13979" y="358"/>
                      <a:pt x="13931" y="346"/>
                    </a:cubicBezTo>
                    <a:cubicBezTo>
                      <a:pt x="13895" y="334"/>
                      <a:pt x="13812" y="310"/>
                      <a:pt x="13753" y="287"/>
                    </a:cubicBezTo>
                    <a:lnTo>
                      <a:pt x="13669" y="263"/>
                    </a:lnTo>
                    <a:lnTo>
                      <a:pt x="13514" y="227"/>
                    </a:lnTo>
                    <a:cubicBezTo>
                      <a:pt x="13479" y="215"/>
                      <a:pt x="13443" y="203"/>
                      <a:pt x="13395" y="191"/>
                    </a:cubicBezTo>
                    <a:lnTo>
                      <a:pt x="13276" y="167"/>
                    </a:lnTo>
                    <a:lnTo>
                      <a:pt x="13133" y="132"/>
                    </a:lnTo>
                    <a:lnTo>
                      <a:pt x="13050" y="108"/>
                    </a:lnTo>
                    <a:lnTo>
                      <a:pt x="12895" y="84"/>
                    </a:lnTo>
                    <a:lnTo>
                      <a:pt x="12717" y="60"/>
                    </a:lnTo>
                    <a:lnTo>
                      <a:pt x="12657" y="48"/>
                    </a:lnTo>
                    <a:lnTo>
                      <a:pt x="12502" y="37"/>
                    </a:lnTo>
                    <a:lnTo>
                      <a:pt x="12312" y="13"/>
                    </a:lnTo>
                    <a:lnTo>
                      <a:pt x="12264" y="13"/>
                    </a:lnTo>
                    <a:lnTo>
                      <a:pt x="12133" y="13"/>
                    </a:lnTo>
                    <a:cubicBezTo>
                      <a:pt x="12062" y="13"/>
                      <a:pt x="11990" y="1"/>
                      <a:pt x="11907" y="1"/>
                    </a:cubicBezTo>
                    <a:lnTo>
                      <a:pt x="11848" y="1"/>
                    </a:lnTo>
                    <a:lnTo>
                      <a:pt x="11752" y="1"/>
                    </a:lnTo>
                    <a:cubicBezTo>
                      <a:pt x="11657" y="1"/>
                      <a:pt x="11574" y="1"/>
                      <a:pt x="11479" y="13"/>
                    </a:cubicBezTo>
                    <a:lnTo>
                      <a:pt x="11395" y="13"/>
                    </a:lnTo>
                    <a:cubicBezTo>
                      <a:pt x="11371" y="13"/>
                      <a:pt x="11359" y="13"/>
                      <a:pt x="11336" y="25"/>
                    </a:cubicBezTo>
                    <a:cubicBezTo>
                      <a:pt x="11193" y="37"/>
                      <a:pt x="11062" y="60"/>
                      <a:pt x="10919" y="84"/>
                    </a:cubicBezTo>
                    <a:lnTo>
                      <a:pt x="10883" y="84"/>
                    </a:lnTo>
                    <a:lnTo>
                      <a:pt x="10883" y="84"/>
                    </a:lnTo>
                    <a:cubicBezTo>
                      <a:pt x="10847" y="84"/>
                      <a:pt x="10824" y="96"/>
                      <a:pt x="10800" y="108"/>
                    </a:cubicBezTo>
                    <a:cubicBezTo>
                      <a:pt x="10717" y="120"/>
                      <a:pt x="10633" y="144"/>
                      <a:pt x="10550" y="167"/>
                    </a:cubicBezTo>
                    <a:cubicBezTo>
                      <a:pt x="10514" y="179"/>
                      <a:pt x="10466" y="191"/>
                      <a:pt x="10431" y="203"/>
                    </a:cubicBezTo>
                    <a:cubicBezTo>
                      <a:pt x="10395" y="215"/>
                      <a:pt x="10324" y="227"/>
                      <a:pt x="10288" y="251"/>
                    </a:cubicBezTo>
                    <a:lnTo>
                      <a:pt x="10240" y="263"/>
                    </a:lnTo>
                    <a:cubicBezTo>
                      <a:pt x="10169" y="298"/>
                      <a:pt x="10097" y="322"/>
                      <a:pt x="10014" y="358"/>
                    </a:cubicBezTo>
                    <a:cubicBezTo>
                      <a:pt x="9978" y="382"/>
                      <a:pt x="9943" y="394"/>
                      <a:pt x="9907" y="406"/>
                    </a:cubicBezTo>
                    <a:cubicBezTo>
                      <a:pt x="9788" y="465"/>
                      <a:pt x="9681" y="513"/>
                      <a:pt x="9574" y="584"/>
                    </a:cubicBezTo>
                    <a:lnTo>
                      <a:pt x="9574" y="584"/>
                    </a:lnTo>
                    <a:lnTo>
                      <a:pt x="1" y="6144"/>
                    </a:lnTo>
                    <a:cubicBezTo>
                      <a:pt x="108" y="6085"/>
                      <a:pt x="215" y="6025"/>
                      <a:pt x="334" y="5978"/>
                    </a:cubicBezTo>
                    <a:cubicBezTo>
                      <a:pt x="370" y="5954"/>
                      <a:pt x="406" y="5942"/>
                      <a:pt x="441" y="5930"/>
                    </a:cubicBezTo>
                    <a:cubicBezTo>
                      <a:pt x="525" y="5894"/>
                      <a:pt x="596" y="5859"/>
                      <a:pt x="680" y="5835"/>
                    </a:cubicBezTo>
                    <a:cubicBezTo>
                      <a:pt x="763" y="5799"/>
                      <a:pt x="811" y="5787"/>
                      <a:pt x="870" y="5763"/>
                    </a:cubicBezTo>
                    <a:cubicBezTo>
                      <a:pt x="906" y="5752"/>
                      <a:pt x="953" y="5740"/>
                      <a:pt x="989" y="5728"/>
                    </a:cubicBezTo>
                    <a:cubicBezTo>
                      <a:pt x="1072" y="5704"/>
                      <a:pt x="1156" y="5680"/>
                      <a:pt x="1239" y="5668"/>
                    </a:cubicBezTo>
                    <a:cubicBezTo>
                      <a:pt x="1263" y="5668"/>
                      <a:pt x="1287" y="5656"/>
                      <a:pt x="1322" y="5644"/>
                    </a:cubicBezTo>
                    <a:lnTo>
                      <a:pt x="1358" y="5644"/>
                    </a:lnTo>
                    <a:cubicBezTo>
                      <a:pt x="1501" y="5609"/>
                      <a:pt x="1632" y="5597"/>
                      <a:pt x="1775" y="5585"/>
                    </a:cubicBezTo>
                    <a:cubicBezTo>
                      <a:pt x="1823" y="5585"/>
                      <a:pt x="1870" y="5573"/>
                      <a:pt x="1918" y="5573"/>
                    </a:cubicBezTo>
                    <a:cubicBezTo>
                      <a:pt x="2013" y="5561"/>
                      <a:pt x="2108" y="5561"/>
                      <a:pt x="2204" y="5549"/>
                    </a:cubicBezTo>
                    <a:lnTo>
                      <a:pt x="2358" y="5549"/>
                    </a:lnTo>
                    <a:cubicBezTo>
                      <a:pt x="2406" y="5549"/>
                      <a:pt x="2501" y="5549"/>
                      <a:pt x="2585" y="5561"/>
                    </a:cubicBezTo>
                    <a:lnTo>
                      <a:pt x="2763" y="5573"/>
                    </a:lnTo>
                    <a:lnTo>
                      <a:pt x="2954" y="5585"/>
                    </a:lnTo>
                    <a:cubicBezTo>
                      <a:pt x="3025" y="5597"/>
                      <a:pt x="3085" y="5609"/>
                      <a:pt x="3156" y="5621"/>
                    </a:cubicBezTo>
                    <a:lnTo>
                      <a:pt x="3335" y="5644"/>
                    </a:lnTo>
                    <a:lnTo>
                      <a:pt x="3561" y="5692"/>
                    </a:lnTo>
                    <a:lnTo>
                      <a:pt x="3716" y="5716"/>
                    </a:lnTo>
                    <a:cubicBezTo>
                      <a:pt x="3787" y="5740"/>
                      <a:pt x="3870" y="5763"/>
                      <a:pt x="3954" y="5787"/>
                    </a:cubicBezTo>
                    <a:lnTo>
                      <a:pt x="4109" y="5823"/>
                    </a:lnTo>
                    <a:lnTo>
                      <a:pt x="4370" y="5906"/>
                    </a:lnTo>
                    <a:lnTo>
                      <a:pt x="4501" y="5954"/>
                    </a:lnTo>
                    <a:cubicBezTo>
                      <a:pt x="4632" y="5990"/>
                      <a:pt x="4763" y="6037"/>
                      <a:pt x="4894" y="6097"/>
                    </a:cubicBezTo>
                    <a:lnTo>
                      <a:pt x="4894" y="6097"/>
                    </a:lnTo>
                    <a:cubicBezTo>
                      <a:pt x="5037" y="6156"/>
                      <a:pt x="5168" y="6204"/>
                      <a:pt x="5299" y="6275"/>
                    </a:cubicBezTo>
                    <a:lnTo>
                      <a:pt x="5430" y="6335"/>
                    </a:lnTo>
                    <a:cubicBezTo>
                      <a:pt x="5525" y="6371"/>
                      <a:pt x="5621" y="6418"/>
                      <a:pt x="5716" y="6466"/>
                    </a:cubicBezTo>
                    <a:lnTo>
                      <a:pt x="5871" y="6549"/>
                    </a:lnTo>
                    <a:cubicBezTo>
                      <a:pt x="5990" y="6609"/>
                      <a:pt x="6121" y="6680"/>
                      <a:pt x="6252" y="6752"/>
                    </a:cubicBezTo>
                    <a:cubicBezTo>
                      <a:pt x="6478" y="6883"/>
                      <a:pt x="6692" y="7025"/>
                      <a:pt x="6918" y="7180"/>
                    </a:cubicBezTo>
                    <a:lnTo>
                      <a:pt x="7002" y="7228"/>
                    </a:lnTo>
                    <a:cubicBezTo>
                      <a:pt x="7216" y="7383"/>
                      <a:pt x="7418" y="7537"/>
                      <a:pt x="7633" y="76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5117413" y="2973650"/>
                <a:ext cx="454250" cy="473000"/>
              </a:xfrm>
              <a:custGeom>
                <a:rect b="b" l="l" r="r" t="t"/>
                <a:pathLst>
                  <a:path extrusionOk="0" h="18920" w="18170">
                    <a:moveTo>
                      <a:pt x="18158" y="12204"/>
                    </a:moveTo>
                    <a:cubicBezTo>
                      <a:pt x="18158" y="12097"/>
                      <a:pt x="18146" y="11990"/>
                      <a:pt x="18146" y="11871"/>
                    </a:cubicBezTo>
                    <a:cubicBezTo>
                      <a:pt x="18134" y="11764"/>
                      <a:pt x="18122" y="11657"/>
                      <a:pt x="18110" y="11549"/>
                    </a:cubicBezTo>
                    <a:cubicBezTo>
                      <a:pt x="18110" y="11430"/>
                      <a:pt x="18098" y="11323"/>
                      <a:pt x="18075" y="11216"/>
                    </a:cubicBezTo>
                    <a:cubicBezTo>
                      <a:pt x="18063" y="11097"/>
                      <a:pt x="18051" y="10990"/>
                      <a:pt x="18027" y="10871"/>
                    </a:cubicBezTo>
                    <a:cubicBezTo>
                      <a:pt x="18015" y="10752"/>
                      <a:pt x="17991" y="10645"/>
                      <a:pt x="17967" y="10526"/>
                    </a:cubicBezTo>
                    <a:cubicBezTo>
                      <a:pt x="17956" y="10406"/>
                      <a:pt x="17920" y="10287"/>
                      <a:pt x="17896" y="10168"/>
                    </a:cubicBezTo>
                    <a:cubicBezTo>
                      <a:pt x="17872" y="10049"/>
                      <a:pt x="17848" y="9930"/>
                      <a:pt x="17813" y="9811"/>
                    </a:cubicBezTo>
                    <a:cubicBezTo>
                      <a:pt x="17789" y="9692"/>
                      <a:pt x="17753" y="9573"/>
                      <a:pt x="17717" y="9454"/>
                    </a:cubicBezTo>
                    <a:cubicBezTo>
                      <a:pt x="17694" y="9335"/>
                      <a:pt x="17658" y="9216"/>
                      <a:pt x="17610" y="9097"/>
                    </a:cubicBezTo>
                    <a:cubicBezTo>
                      <a:pt x="17575" y="8978"/>
                      <a:pt x="17539" y="8859"/>
                      <a:pt x="17503" y="8740"/>
                    </a:cubicBezTo>
                    <a:cubicBezTo>
                      <a:pt x="17467" y="8621"/>
                      <a:pt x="17420" y="8513"/>
                      <a:pt x="17384" y="8394"/>
                    </a:cubicBezTo>
                    <a:cubicBezTo>
                      <a:pt x="17336" y="8275"/>
                      <a:pt x="17301" y="8180"/>
                      <a:pt x="17253" y="8061"/>
                    </a:cubicBezTo>
                    <a:cubicBezTo>
                      <a:pt x="17217" y="7954"/>
                      <a:pt x="17170" y="7847"/>
                      <a:pt x="17122" y="7728"/>
                    </a:cubicBezTo>
                    <a:cubicBezTo>
                      <a:pt x="17075" y="7620"/>
                      <a:pt x="17027" y="7513"/>
                      <a:pt x="16979" y="7406"/>
                    </a:cubicBezTo>
                    <a:cubicBezTo>
                      <a:pt x="16932" y="7299"/>
                      <a:pt x="16884" y="7192"/>
                      <a:pt x="16836" y="7073"/>
                    </a:cubicBezTo>
                    <a:cubicBezTo>
                      <a:pt x="16789" y="6966"/>
                      <a:pt x="16717" y="6835"/>
                      <a:pt x="16658" y="6716"/>
                    </a:cubicBezTo>
                    <a:cubicBezTo>
                      <a:pt x="16598" y="6608"/>
                      <a:pt x="16527" y="6454"/>
                      <a:pt x="16455" y="6311"/>
                    </a:cubicBezTo>
                    <a:cubicBezTo>
                      <a:pt x="16348" y="6108"/>
                      <a:pt x="16229" y="5906"/>
                      <a:pt x="16122" y="5715"/>
                    </a:cubicBezTo>
                    <a:cubicBezTo>
                      <a:pt x="15955" y="5442"/>
                      <a:pt x="15789" y="5180"/>
                      <a:pt x="15610" y="4918"/>
                    </a:cubicBezTo>
                    <a:cubicBezTo>
                      <a:pt x="15479" y="4703"/>
                      <a:pt x="15336" y="4501"/>
                      <a:pt x="15181" y="4299"/>
                    </a:cubicBezTo>
                    <a:cubicBezTo>
                      <a:pt x="15086" y="4168"/>
                      <a:pt x="14979" y="4037"/>
                      <a:pt x="14884" y="3906"/>
                    </a:cubicBezTo>
                    <a:cubicBezTo>
                      <a:pt x="14800" y="3798"/>
                      <a:pt x="14717" y="3691"/>
                      <a:pt x="14622" y="3584"/>
                    </a:cubicBezTo>
                    <a:cubicBezTo>
                      <a:pt x="14538" y="3477"/>
                      <a:pt x="14455" y="3370"/>
                      <a:pt x="14360" y="3275"/>
                    </a:cubicBezTo>
                    <a:cubicBezTo>
                      <a:pt x="14277" y="3179"/>
                      <a:pt x="14181" y="3072"/>
                      <a:pt x="14098" y="2977"/>
                    </a:cubicBezTo>
                    <a:cubicBezTo>
                      <a:pt x="14003" y="2882"/>
                      <a:pt x="13907" y="2775"/>
                      <a:pt x="13824" y="2679"/>
                    </a:cubicBezTo>
                    <a:cubicBezTo>
                      <a:pt x="13729" y="2572"/>
                      <a:pt x="13634" y="2489"/>
                      <a:pt x="13538" y="2394"/>
                    </a:cubicBezTo>
                    <a:cubicBezTo>
                      <a:pt x="13431" y="2298"/>
                      <a:pt x="13336" y="2203"/>
                      <a:pt x="13241" y="2120"/>
                    </a:cubicBezTo>
                    <a:cubicBezTo>
                      <a:pt x="13134" y="2024"/>
                      <a:pt x="13038" y="1941"/>
                      <a:pt x="12943" y="1858"/>
                    </a:cubicBezTo>
                    <a:cubicBezTo>
                      <a:pt x="12836" y="1763"/>
                      <a:pt x="12741" y="1691"/>
                      <a:pt x="12645" y="1608"/>
                    </a:cubicBezTo>
                    <a:cubicBezTo>
                      <a:pt x="12538" y="1524"/>
                      <a:pt x="12443" y="1453"/>
                      <a:pt x="12348" y="1382"/>
                    </a:cubicBezTo>
                    <a:cubicBezTo>
                      <a:pt x="12241" y="1298"/>
                      <a:pt x="12145" y="1227"/>
                      <a:pt x="12050" y="1167"/>
                    </a:cubicBezTo>
                    <a:cubicBezTo>
                      <a:pt x="11943" y="1108"/>
                      <a:pt x="11848" y="1036"/>
                      <a:pt x="11752" y="977"/>
                    </a:cubicBezTo>
                    <a:cubicBezTo>
                      <a:pt x="11657" y="917"/>
                      <a:pt x="11562" y="858"/>
                      <a:pt x="11467" y="798"/>
                    </a:cubicBezTo>
                    <a:lnTo>
                      <a:pt x="11407" y="762"/>
                    </a:lnTo>
                    <a:cubicBezTo>
                      <a:pt x="11336" y="727"/>
                      <a:pt x="11264" y="679"/>
                      <a:pt x="11193" y="643"/>
                    </a:cubicBezTo>
                    <a:cubicBezTo>
                      <a:pt x="11098" y="596"/>
                      <a:pt x="11002" y="548"/>
                      <a:pt x="10919" y="500"/>
                    </a:cubicBezTo>
                    <a:cubicBezTo>
                      <a:pt x="10824" y="453"/>
                      <a:pt x="10728" y="417"/>
                      <a:pt x="10645" y="369"/>
                    </a:cubicBezTo>
                    <a:cubicBezTo>
                      <a:pt x="10550" y="334"/>
                      <a:pt x="10455" y="298"/>
                      <a:pt x="10371" y="262"/>
                    </a:cubicBezTo>
                    <a:lnTo>
                      <a:pt x="10097" y="155"/>
                    </a:lnTo>
                    <a:cubicBezTo>
                      <a:pt x="10002" y="119"/>
                      <a:pt x="9919" y="96"/>
                      <a:pt x="9824" y="72"/>
                    </a:cubicBezTo>
                    <a:cubicBezTo>
                      <a:pt x="9728" y="36"/>
                      <a:pt x="9657" y="12"/>
                      <a:pt x="9574" y="0"/>
                    </a:cubicBezTo>
                    <a:lnTo>
                      <a:pt x="1" y="5561"/>
                    </a:lnTo>
                    <a:cubicBezTo>
                      <a:pt x="84" y="5584"/>
                      <a:pt x="168" y="5608"/>
                      <a:pt x="251" y="5632"/>
                    </a:cubicBezTo>
                    <a:cubicBezTo>
                      <a:pt x="334" y="5656"/>
                      <a:pt x="430" y="5692"/>
                      <a:pt x="525" y="5715"/>
                    </a:cubicBezTo>
                    <a:cubicBezTo>
                      <a:pt x="620" y="5751"/>
                      <a:pt x="703" y="5787"/>
                      <a:pt x="799" y="5823"/>
                    </a:cubicBezTo>
                    <a:cubicBezTo>
                      <a:pt x="894" y="5858"/>
                      <a:pt x="977" y="5894"/>
                      <a:pt x="1073" y="5942"/>
                    </a:cubicBezTo>
                    <a:cubicBezTo>
                      <a:pt x="1156" y="5977"/>
                      <a:pt x="1251" y="6025"/>
                      <a:pt x="1334" y="6061"/>
                    </a:cubicBezTo>
                    <a:cubicBezTo>
                      <a:pt x="1430" y="6108"/>
                      <a:pt x="1525" y="6156"/>
                      <a:pt x="1608" y="6204"/>
                    </a:cubicBezTo>
                    <a:lnTo>
                      <a:pt x="1835" y="6323"/>
                    </a:lnTo>
                    <a:lnTo>
                      <a:pt x="1894" y="6370"/>
                    </a:lnTo>
                    <a:cubicBezTo>
                      <a:pt x="1989" y="6418"/>
                      <a:pt x="2085" y="6477"/>
                      <a:pt x="2180" y="6537"/>
                    </a:cubicBezTo>
                    <a:cubicBezTo>
                      <a:pt x="2275" y="6596"/>
                      <a:pt x="2370" y="6668"/>
                      <a:pt x="2477" y="6727"/>
                    </a:cubicBezTo>
                    <a:cubicBezTo>
                      <a:pt x="2573" y="6799"/>
                      <a:pt x="2668" y="6870"/>
                      <a:pt x="2775" y="6942"/>
                    </a:cubicBezTo>
                    <a:cubicBezTo>
                      <a:pt x="2870" y="7013"/>
                      <a:pt x="2966" y="7085"/>
                      <a:pt x="3073" y="7168"/>
                    </a:cubicBezTo>
                    <a:cubicBezTo>
                      <a:pt x="3168" y="7251"/>
                      <a:pt x="3275" y="7335"/>
                      <a:pt x="3370" y="7418"/>
                    </a:cubicBezTo>
                    <a:cubicBezTo>
                      <a:pt x="3466" y="7501"/>
                      <a:pt x="3573" y="7585"/>
                      <a:pt x="3668" y="7680"/>
                    </a:cubicBezTo>
                    <a:cubicBezTo>
                      <a:pt x="3763" y="7763"/>
                      <a:pt x="3859" y="7859"/>
                      <a:pt x="3966" y="7954"/>
                    </a:cubicBezTo>
                    <a:cubicBezTo>
                      <a:pt x="4061" y="8049"/>
                      <a:pt x="4156" y="8144"/>
                      <a:pt x="4251" y="8240"/>
                    </a:cubicBezTo>
                    <a:cubicBezTo>
                      <a:pt x="4347" y="8335"/>
                      <a:pt x="4430" y="8430"/>
                      <a:pt x="4525" y="8537"/>
                    </a:cubicBezTo>
                    <a:cubicBezTo>
                      <a:pt x="4621" y="8644"/>
                      <a:pt x="4704" y="8728"/>
                      <a:pt x="4787" y="8835"/>
                    </a:cubicBezTo>
                    <a:cubicBezTo>
                      <a:pt x="4871" y="8942"/>
                      <a:pt x="4966" y="9037"/>
                      <a:pt x="5049" y="9144"/>
                    </a:cubicBezTo>
                    <a:cubicBezTo>
                      <a:pt x="5133" y="9252"/>
                      <a:pt x="5228" y="9359"/>
                      <a:pt x="5311" y="9466"/>
                    </a:cubicBezTo>
                    <a:cubicBezTo>
                      <a:pt x="5394" y="9573"/>
                      <a:pt x="5514" y="9728"/>
                      <a:pt x="5609" y="9859"/>
                    </a:cubicBezTo>
                    <a:cubicBezTo>
                      <a:pt x="5764" y="10061"/>
                      <a:pt x="5906" y="10264"/>
                      <a:pt x="6037" y="10478"/>
                    </a:cubicBezTo>
                    <a:cubicBezTo>
                      <a:pt x="6216" y="10740"/>
                      <a:pt x="6383" y="11014"/>
                      <a:pt x="6549" y="11276"/>
                    </a:cubicBezTo>
                    <a:cubicBezTo>
                      <a:pt x="6657" y="11478"/>
                      <a:pt x="6776" y="11680"/>
                      <a:pt x="6883" y="11871"/>
                    </a:cubicBezTo>
                    <a:cubicBezTo>
                      <a:pt x="6954" y="12014"/>
                      <a:pt x="7026" y="12145"/>
                      <a:pt x="7085" y="12288"/>
                    </a:cubicBezTo>
                    <a:cubicBezTo>
                      <a:pt x="7157" y="12419"/>
                      <a:pt x="7204" y="12526"/>
                      <a:pt x="7264" y="12645"/>
                    </a:cubicBezTo>
                    <a:cubicBezTo>
                      <a:pt x="7323" y="12764"/>
                      <a:pt x="7371" y="12859"/>
                      <a:pt x="7419" y="12966"/>
                    </a:cubicBezTo>
                    <a:cubicBezTo>
                      <a:pt x="7466" y="13085"/>
                      <a:pt x="7514" y="13181"/>
                      <a:pt x="7550" y="13300"/>
                    </a:cubicBezTo>
                    <a:cubicBezTo>
                      <a:pt x="7597" y="13407"/>
                      <a:pt x="7645" y="13514"/>
                      <a:pt x="7692" y="13621"/>
                    </a:cubicBezTo>
                    <a:lnTo>
                      <a:pt x="7811" y="13954"/>
                    </a:lnTo>
                    <a:cubicBezTo>
                      <a:pt x="7859" y="14074"/>
                      <a:pt x="7895" y="14193"/>
                      <a:pt x="7931" y="14300"/>
                    </a:cubicBezTo>
                    <a:cubicBezTo>
                      <a:pt x="7966" y="14419"/>
                      <a:pt x="8014" y="14538"/>
                      <a:pt x="8050" y="14657"/>
                    </a:cubicBezTo>
                    <a:cubicBezTo>
                      <a:pt x="8085" y="14776"/>
                      <a:pt x="8121" y="14895"/>
                      <a:pt x="8145" y="15014"/>
                    </a:cubicBezTo>
                    <a:cubicBezTo>
                      <a:pt x="8181" y="15133"/>
                      <a:pt x="8216" y="15252"/>
                      <a:pt x="8240" y="15371"/>
                    </a:cubicBezTo>
                    <a:cubicBezTo>
                      <a:pt x="8276" y="15502"/>
                      <a:pt x="8300" y="15609"/>
                      <a:pt x="8323" y="15729"/>
                    </a:cubicBezTo>
                    <a:cubicBezTo>
                      <a:pt x="8347" y="15848"/>
                      <a:pt x="8383" y="15967"/>
                      <a:pt x="8395" y="16086"/>
                    </a:cubicBezTo>
                    <a:cubicBezTo>
                      <a:pt x="8419" y="16205"/>
                      <a:pt x="8442" y="16312"/>
                      <a:pt x="8454" y="16431"/>
                    </a:cubicBezTo>
                    <a:cubicBezTo>
                      <a:pt x="8478" y="16550"/>
                      <a:pt x="8490" y="16657"/>
                      <a:pt x="8502" y="16776"/>
                    </a:cubicBezTo>
                    <a:cubicBezTo>
                      <a:pt x="8526" y="16883"/>
                      <a:pt x="8538" y="16991"/>
                      <a:pt x="8550" y="17110"/>
                    </a:cubicBezTo>
                    <a:cubicBezTo>
                      <a:pt x="8550" y="17217"/>
                      <a:pt x="8562" y="17324"/>
                      <a:pt x="8573" y="17431"/>
                    </a:cubicBezTo>
                    <a:cubicBezTo>
                      <a:pt x="8573" y="17550"/>
                      <a:pt x="8585" y="17657"/>
                      <a:pt x="8585" y="17764"/>
                    </a:cubicBezTo>
                    <a:cubicBezTo>
                      <a:pt x="8585" y="17872"/>
                      <a:pt x="8585" y="17967"/>
                      <a:pt x="8585" y="18074"/>
                    </a:cubicBezTo>
                    <a:lnTo>
                      <a:pt x="8585" y="18086"/>
                    </a:lnTo>
                    <a:lnTo>
                      <a:pt x="8585" y="18396"/>
                    </a:lnTo>
                    <a:cubicBezTo>
                      <a:pt x="8585" y="18503"/>
                      <a:pt x="8573" y="18622"/>
                      <a:pt x="8562" y="18729"/>
                    </a:cubicBezTo>
                    <a:cubicBezTo>
                      <a:pt x="8562" y="18800"/>
                      <a:pt x="8550" y="18860"/>
                      <a:pt x="8550" y="18919"/>
                    </a:cubicBezTo>
                    <a:lnTo>
                      <a:pt x="18122" y="13359"/>
                    </a:lnTo>
                    <a:cubicBezTo>
                      <a:pt x="18122" y="13300"/>
                      <a:pt x="18134" y="13228"/>
                      <a:pt x="18134" y="13169"/>
                    </a:cubicBezTo>
                    <a:cubicBezTo>
                      <a:pt x="18146" y="13062"/>
                      <a:pt x="18158" y="12954"/>
                      <a:pt x="18158" y="12835"/>
                    </a:cubicBezTo>
                    <a:cubicBezTo>
                      <a:pt x="18158" y="12728"/>
                      <a:pt x="18170" y="12633"/>
                      <a:pt x="18170" y="12526"/>
                    </a:cubicBezTo>
                    <a:lnTo>
                      <a:pt x="18170" y="12514"/>
                    </a:lnTo>
                    <a:cubicBezTo>
                      <a:pt x="18158" y="12407"/>
                      <a:pt x="18158" y="12311"/>
                      <a:pt x="18158" y="12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5331738" y="3307925"/>
                <a:ext cx="423875" cy="490850"/>
              </a:xfrm>
              <a:custGeom>
                <a:rect b="b" l="l" r="r" t="t"/>
                <a:pathLst>
                  <a:path extrusionOk="0" h="19634" w="16955">
                    <a:moveTo>
                      <a:pt x="16931" y="10204"/>
                    </a:moveTo>
                    <a:cubicBezTo>
                      <a:pt x="16931" y="10108"/>
                      <a:pt x="16931" y="10025"/>
                      <a:pt x="16919" y="9930"/>
                    </a:cubicBezTo>
                    <a:cubicBezTo>
                      <a:pt x="16919" y="9882"/>
                      <a:pt x="16919" y="9847"/>
                      <a:pt x="16907" y="9799"/>
                    </a:cubicBezTo>
                    <a:lnTo>
                      <a:pt x="16907" y="9751"/>
                    </a:lnTo>
                    <a:lnTo>
                      <a:pt x="16907" y="9656"/>
                    </a:lnTo>
                    <a:cubicBezTo>
                      <a:pt x="16895" y="9561"/>
                      <a:pt x="16884" y="9466"/>
                      <a:pt x="16872" y="9382"/>
                    </a:cubicBezTo>
                    <a:cubicBezTo>
                      <a:pt x="16860" y="9287"/>
                      <a:pt x="16848" y="9192"/>
                      <a:pt x="16836" y="9096"/>
                    </a:cubicBezTo>
                    <a:cubicBezTo>
                      <a:pt x="16836" y="9085"/>
                      <a:pt x="16836" y="9085"/>
                      <a:pt x="16836" y="9085"/>
                    </a:cubicBezTo>
                    <a:lnTo>
                      <a:pt x="16836" y="9073"/>
                    </a:lnTo>
                    <a:cubicBezTo>
                      <a:pt x="16824" y="8989"/>
                      <a:pt x="16812" y="8894"/>
                      <a:pt x="16788" y="8811"/>
                    </a:cubicBezTo>
                    <a:cubicBezTo>
                      <a:pt x="16776" y="8715"/>
                      <a:pt x="16753" y="8608"/>
                      <a:pt x="16729" y="8513"/>
                    </a:cubicBezTo>
                    <a:cubicBezTo>
                      <a:pt x="16729" y="8477"/>
                      <a:pt x="16717" y="8442"/>
                      <a:pt x="16705" y="8406"/>
                    </a:cubicBezTo>
                    <a:lnTo>
                      <a:pt x="16693" y="8346"/>
                    </a:lnTo>
                    <a:lnTo>
                      <a:pt x="16657" y="8215"/>
                    </a:lnTo>
                    <a:cubicBezTo>
                      <a:pt x="16633" y="8108"/>
                      <a:pt x="16610" y="8013"/>
                      <a:pt x="16586" y="7918"/>
                    </a:cubicBezTo>
                    <a:cubicBezTo>
                      <a:pt x="16562" y="7846"/>
                      <a:pt x="16538" y="7763"/>
                      <a:pt x="16514" y="7692"/>
                    </a:cubicBezTo>
                    <a:cubicBezTo>
                      <a:pt x="16514" y="7680"/>
                      <a:pt x="16514" y="7668"/>
                      <a:pt x="16503" y="7656"/>
                    </a:cubicBezTo>
                    <a:cubicBezTo>
                      <a:pt x="16503" y="7644"/>
                      <a:pt x="16503" y="7632"/>
                      <a:pt x="16503" y="7620"/>
                    </a:cubicBezTo>
                    <a:cubicBezTo>
                      <a:pt x="16467" y="7513"/>
                      <a:pt x="16431" y="7418"/>
                      <a:pt x="16407" y="7322"/>
                    </a:cubicBezTo>
                    <a:cubicBezTo>
                      <a:pt x="16372" y="7215"/>
                      <a:pt x="16336" y="7120"/>
                      <a:pt x="16300" y="7025"/>
                    </a:cubicBezTo>
                    <a:lnTo>
                      <a:pt x="16276" y="6977"/>
                    </a:lnTo>
                    <a:cubicBezTo>
                      <a:pt x="16276" y="6965"/>
                      <a:pt x="16276" y="6941"/>
                      <a:pt x="16264" y="6930"/>
                    </a:cubicBezTo>
                    <a:cubicBezTo>
                      <a:pt x="16241" y="6870"/>
                      <a:pt x="16217" y="6810"/>
                      <a:pt x="16193" y="6751"/>
                    </a:cubicBezTo>
                    <a:cubicBezTo>
                      <a:pt x="16157" y="6656"/>
                      <a:pt x="16122" y="6572"/>
                      <a:pt x="16086" y="6477"/>
                    </a:cubicBezTo>
                    <a:cubicBezTo>
                      <a:pt x="16062" y="6406"/>
                      <a:pt x="16026" y="6346"/>
                      <a:pt x="16002" y="6275"/>
                    </a:cubicBezTo>
                    <a:cubicBezTo>
                      <a:pt x="16002" y="6263"/>
                      <a:pt x="15991" y="6251"/>
                      <a:pt x="15991" y="6239"/>
                    </a:cubicBezTo>
                    <a:cubicBezTo>
                      <a:pt x="15991" y="6227"/>
                      <a:pt x="15979" y="6215"/>
                      <a:pt x="15967" y="6203"/>
                    </a:cubicBezTo>
                    <a:cubicBezTo>
                      <a:pt x="15931" y="6108"/>
                      <a:pt x="15895" y="6025"/>
                      <a:pt x="15848" y="5929"/>
                    </a:cubicBezTo>
                    <a:cubicBezTo>
                      <a:pt x="15800" y="5846"/>
                      <a:pt x="15752" y="5727"/>
                      <a:pt x="15693" y="5632"/>
                    </a:cubicBezTo>
                    <a:lnTo>
                      <a:pt x="15669" y="5584"/>
                    </a:lnTo>
                    <a:cubicBezTo>
                      <a:pt x="15669" y="5572"/>
                      <a:pt x="15657" y="5548"/>
                      <a:pt x="15645" y="5525"/>
                    </a:cubicBezTo>
                    <a:cubicBezTo>
                      <a:pt x="15610" y="5453"/>
                      <a:pt x="15562" y="5370"/>
                      <a:pt x="15526" y="5298"/>
                    </a:cubicBezTo>
                    <a:cubicBezTo>
                      <a:pt x="15479" y="5215"/>
                      <a:pt x="15407" y="5096"/>
                      <a:pt x="15360" y="5001"/>
                    </a:cubicBezTo>
                    <a:cubicBezTo>
                      <a:pt x="15336" y="4953"/>
                      <a:pt x="15300" y="4894"/>
                      <a:pt x="15276" y="4846"/>
                    </a:cubicBezTo>
                    <a:lnTo>
                      <a:pt x="15240" y="4786"/>
                    </a:lnTo>
                    <a:cubicBezTo>
                      <a:pt x="15193" y="4703"/>
                      <a:pt x="15133" y="4620"/>
                      <a:pt x="15098" y="4536"/>
                    </a:cubicBezTo>
                    <a:cubicBezTo>
                      <a:pt x="15014" y="4417"/>
                      <a:pt x="14943" y="4298"/>
                      <a:pt x="14871" y="4179"/>
                    </a:cubicBezTo>
                    <a:cubicBezTo>
                      <a:pt x="14848" y="4155"/>
                      <a:pt x="14848" y="4143"/>
                      <a:pt x="14824" y="4120"/>
                    </a:cubicBezTo>
                    <a:cubicBezTo>
                      <a:pt x="14717" y="3953"/>
                      <a:pt x="14598" y="3774"/>
                      <a:pt x="14467" y="3608"/>
                    </a:cubicBezTo>
                    <a:lnTo>
                      <a:pt x="14467" y="3608"/>
                    </a:lnTo>
                    <a:cubicBezTo>
                      <a:pt x="14395" y="3501"/>
                      <a:pt x="14312" y="3393"/>
                      <a:pt x="14217" y="3286"/>
                    </a:cubicBezTo>
                    <a:cubicBezTo>
                      <a:pt x="14133" y="3179"/>
                      <a:pt x="14074" y="3108"/>
                      <a:pt x="14014" y="3024"/>
                    </a:cubicBezTo>
                    <a:lnTo>
                      <a:pt x="14014" y="3024"/>
                    </a:lnTo>
                    <a:lnTo>
                      <a:pt x="14014" y="3024"/>
                    </a:lnTo>
                    <a:cubicBezTo>
                      <a:pt x="13943" y="2941"/>
                      <a:pt x="13859" y="2846"/>
                      <a:pt x="13788" y="2762"/>
                    </a:cubicBezTo>
                    <a:cubicBezTo>
                      <a:pt x="13716" y="2679"/>
                      <a:pt x="13645" y="2608"/>
                      <a:pt x="13574" y="2524"/>
                    </a:cubicBezTo>
                    <a:lnTo>
                      <a:pt x="13538" y="2488"/>
                    </a:lnTo>
                    <a:lnTo>
                      <a:pt x="13490" y="2441"/>
                    </a:lnTo>
                    <a:lnTo>
                      <a:pt x="13335" y="2274"/>
                    </a:lnTo>
                    <a:cubicBezTo>
                      <a:pt x="13264" y="2203"/>
                      <a:pt x="13181" y="2119"/>
                      <a:pt x="13097" y="2048"/>
                    </a:cubicBezTo>
                    <a:cubicBezTo>
                      <a:pt x="13074" y="2024"/>
                      <a:pt x="13050" y="2000"/>
                      <a:pt x="13026" y="1977"/>
                    </a:cubicBezTo>
                    <a:lnTo>
                      <a:pt x="12966" y="1917"/>
                    </a:lnTo>
                    <a:lnTo>
                      <a:pt x="12847" y="1810"/>
                    </a:lnTo>
                    <a:cubicBezTo>
                      <a:pt x="12764" y="1738"/>
                      <a:pt x="12681" y="1667"/>
                      <a:pt x="12597" y="1596"/>
                    </a:cubicBezTo>
                    <a:lnTo>
                      <a:pt x="12490" y="1500"/>
                    </a:lnTo>
                    <a:lnTo>
                      <a:pt x="12431" y="1453"/>
                    </a:lnTo>
                    <a:lnTo>
                      <a:pt x="12347" y="1381"/>
                    </a:lnTo>
                    <a:cubicBezTo>
                      <a:pt x="12264" y="1322"/>
                      <a:pt x="12181" y="1262"/>
                      <a:pt x="12097" y="1191"/>
                    </a:cubicBezTo>
                    <a:cubicBezTo>
                      <a:pt x="12038" y="1155"/>
                      <a:pt x="11978" y="1107"/>
                      <a:pt x="11919" y="1072"/>
                    </a:cubicBezTo>
                    <a:lnTo>
                      <a:pt x="11883" y="1048"/>
                    </a:lnTo>
                    <a:lnTo>
                      <a:pt x="11859" y="1024"/>
                    </a:lnTo>
                    <a:cubicBezTo>
                      <a:pt x="11776" y="964"/>
                      <a:pt x="11692" y="917"/>
                      <a:pt x="11609" y="857"/>
                    </a:cubicBezTo>
                    <a:cubicBezTo>
                      <a:pt x="11538" y="810"/>
                      <a:pt x="11454" y="762"/>
                      <a:pt x="11371" y="714"/>
                    </a:cubicBezTo>
                    <a:lnTo>
                      <a:pt x="11311" y="679"/>
                    </a:lnTo>
                    <a:cubicBezTo>
                      <a:pt x="11264" y="643"/>
                      <a:pt x="11204" y="607"/>
                      <a:pt x="11145" y="583"/>
                    </a:cubicBezTo>
                    <a:cubicBezTo>
                      <a:pt x="11085" y="548"/>
                      <a:pt x="10990" y="500"/>
                      <a:pt x="10907" y="464"/>
                    </a:cubicBezTo>
                    <a:lnTo>
                      <a:pt x="10883" y="441"/>
                    </a:lnTo>
                    <a:lnTo>
                      <a:pt x="10835" y="429"/>
                    </a:lnTo>
                    <a:lnTo>
                      <a:pt x="10692" y="357"/>
                    </a:lnTo>
                    <a:cubicBezTo>
                      <a:pt x="10609" y="322"/>
                      <a:pt x="10537" y="286"/>
                      <a:pt x="10466" y="262"/>
                    </a:cubicBezTo>
                    <a:lnTo>
                      <a:pt x="10430" y="250"/>
                    </a:lnTo>
                    <a:lnTo>
                      <a:pt x="10395" y="238"/>
                    </a:lnTo>
                    <a:cubicBezTo>
                      <a:pt x="10335" y="214"/>
                      <a:pt x="10287" y="191"/>
                      <a:pt x="10228" y="179"/>
                    </a:cubicBezTo>
                    <a:cubicBezTo>
                      <a:pt x="10156" y="143"/>
                      <a:pt x="10085" y="119"/>
                      <a:pt x="10002" y="95"/>
                    </a:cubicBezTo>
                    <a:lnTo>
                      <a:pt x="9990" y="95"/>
                    </a:lnTo>
                    <a:lnTo>
                      <a:pt x="9978" y="95"/>
                    </a:lnTo>
                    <a:cubicBezTo>
                      <a:pt x="9906" y="83"/>
                      <a:pt x="9835" y="60"/>
                      <a:pt x="9775" y="48"/>
                    </a:cubicBezTo>
                    <a:cubicBezTo>
                      <a:pt x="9704" y="24"/>
                      <a:pt x="9633" y="12"/>
                      <a:pt x="9573" y="0"/>
                    </a:cubicBezTo>
                    <a:lnTo>
                      <a:pt x="0" y="5560"/>
                    </a:lnTo>
                    <a:cubicBezTo>
                      <a:pt x="131" y="5584"/>
                      <a:pt x="262" y="5620"/>
                      <a:pt x="405" y="5667"/>
                    </a:cubicBezTo>
                    <a:lnTo>
                      <a:pt x="417" y="5667"/>
                    </a:lnTo>
                    <a:cubicBezTo>
                      <a:pt x="548" y="5703"/>
                      <a:pt x="691" y="5751"/>
                      <a:pt x="822" y="5798"/>
                    </a:cubicBezTo>
                    <a:lnTo>
                      <a:pt x="858" y="5810"/>
                    </a:lnTo>
                    <a:cubicBezTo>
                      <a:pt x="989" y="5870"/>
                      <a:pt x="1132" y="5929"/>
                      <a:pt x="1263" y="5989"/>
                    </a:cubicBezTo>
                    <a:lnTo>
                      <a:pt x="1310" y="6013"/>
                    </a:lnTo>
                    <a:cubicBezTo>
                      <a:pt x="1453" y="6084"/>
                      <a:pt x="1608" y="6156"/>
                      <a:pt x="1751" y="6251"/>
                    </a:cubicBezTo>
                    <a:cubicBezTo>
                      <a:pt x="1941" y="6358"/>
                      <a:pt x="2132" y="6477"/>
                      <a:pt x="2322" y="6608"/>
                    </a:cubicBezTo>
                    <a:lnTo>
                      <a:pt x="2358" y="6632"/>
                    </a:lnTo>
                    <a:cubicBezTo>
                      <a:pt x="2525" y="6751"/>
                      <a:pt x="2703" y="6882"/>
                      <a:pt x="2870" y="7013"/>
                    </a:cubicBezTo>
                    <a:lnTo>
                      <a:pt x="2917" y="7060"/>
                    </a:lnTo>
                    <a:cubicBezTo>
                      <a:pt x="3084" y="7191"/>
                      <a:pt x="3251" y="7334"/>
                      <a:pt x="3406" y="7477"/>
                    </a:cubicBezTo>
                    <a:lnTo>
                      <a:pt x="3465" y="7537"/>
                    </a:lnTo>
                    <a:cubicBezTo>
                      <a:pt x="3620" y="7680"/>
                      <a:pt x="3775" y="7846"/>
                      <a:pt x="3930" y="8001"/>
                    </a:cubicBezTo>
                    <a:lnTo>
                      <a:pt x="3965" y="8049"/>
                    </a:lnTo>
                    <a:cubicBezTo>
                      <a:pt x="4132" y="8215"/>
                      <a:pt x="4287" y="8406"/>
                      <a:pt x="4453" y="8584"/>
                    </a:cubicBezTo>
                    <a:lnTo>
                      <a:pt x="4453" y="8584"/>
                    </a:lnTo>
                    <a:cubicBezTo>
                      <a:pt x="4608" y="8775"/>
                      <a:pt x="4763" y="8977"/>
                      <a:pt x="4906" y="9180"/>
                    </a:cubicBezTo>
                    <a:lnTo>
                      <a:pt x="4906" y="9180"/>
                    </a:lnTo>
                    <a:cubicBezTo>
                      <a:pt x="5049" y="9370"/>
                      <a:pt x="5180" y="9561"/>
                      <a:pt x="5311" y="9751"/>
                    </a:cubicBezTo>
                    <a:cubicBezTo>
                      <a:pt x="5382" y="9870"/>
                      <a:pt x="5454" y="9989"/>
                      <a:pt x="5537" y="10108"/>
                    </a:cubicBezTo>
                    <a:cubicBezTo>
                      <a:pt x="5608" y="10228"/>
                      <a:pt x="5656" y="10311"/>
                      <a:pt x="5727" y="10418"/>
                    </a:cubicBezTo>
                    <a:cubicBezTo>
                      <a:pt x="5751" y="10466"/>
                      <a:pt x="5775" y="10513"/>
                      <a:pt x="5799" y="10573"/>
                    </a:cubicBezTo>
                    <a:cubicBezTo>
                      <a:pt x="5906" y="10740"/>
                      <a:pt x="6001" y="10918"/>
                      <a:pt x="6085" y="11097"/>
                    </a:cubicBezTo>
                    <a:cubicBezTo>
                      <a:pt x="6096" y="11109"/>
                      <a:pt x="6108" y="11132"/>
                      <a:pt x="6120" y="11156"/>
                    </a:cubicBezTo>
                    <a:cubicBezTo>
                      <a:pt x="6227" y="11371"/>
                      <a:pt x="6335" y="11585"/>
                      <a:pt x="6430" y="11811"/>
                    </a:cubicBezTo>
                    <a:cubicBezTo>
                      <a:pt x="6430" y="11823"/>
                      <a:pt x="6442" y="11835"/>
                      <a:pt x="6442" y="11847"/>
                    </a:cubicBezTo>
                    <a:cubicBezTo>
                      <a:pt x="6537" y="12061"/>
                      <a:pt x="6620" y="12275"/>
                      <a:pt x="6704" y="12502"/>
                    </a:cubicBezTo>
                    <a:cubicBezTo>
                      <a:pt x="6704" y="12514"/>
                      <a:pt x="6716" y="12525"/>
                      <a:pt x="6727" y="12537"/>
                    </a:cubicBezTo>
                    <a:cubicBezTo>
                      <a:pt x="6811" y="12764"/>
                      <a:pt x="6882" y="12990"/>
                      <a:pt x="6954" y="13216"/>
                    </a:cubicBezTo>
                    <a:cubicBezTo>
                      <a:pt x="6954" y="13228"/>
                      <a:pt x="6954" y="13240"/>
                      <a:pt x="6966" y="13252"/>
                    </a:cubicBezTo>
                    <a:cubicBezTo>
                      <a:pt x="7025" y="13466"/>
                      <a:pt x="7085" y="13692"/>
                      <a:pt x="7132" y="13907"/>
                    </a:cubicBezTo>
                    <a:lnTo>
                      <a:pt x="7144" y="13966"/>
                    </a:lnTo>
                    <a:cubicBezTo>
                      <a:pt x="7204" y="14192"/>
                      <a:pt x="7239" y="14407"/>
                      <a:pt x="7275" y="14633"/>
                    </a:cubicBezTo>
                    <a:cubicBezTo>
                      <a:pt x="7275" y="14633"/>
                      <a:pt x="7275" y="14645"/>
                      <a:pt x="7275" y="14645"/>
                    </a:cubicBezTo>
                    <a:cubicBezTo>
                      <a:pt x="7311" y="14871"/>
                      <a:pt x="7347" y="15085"/>
                      <a:pt x="7359" y="15311"/>
                    </a:cubicBezTo>
                    <a:lnTo>
                      <a:pt x="7359" y="15359"/>
                    </a:lnTo>
                    <a:cubicBezTo>
                      <a:pt x="7382" y="15585"/>
                      <a:pt x="7382" y="15812"/>
                      <a:pt x="7382" y="16014"/>
                    </a:cubicBezTo>
                    <a:lnTo>
                      <a:pt x="7382" y="16324"/>
                    </a:lnTo>
                    <a:lnTo>
                      <a:pt x="7382" y="16419"/>
                    </a:lnTo>
                    <a:cubicBezTo>
                      <a:pt x="7382" y="16490"/>
                      <a:pt x="7382" y="16550"/>
                      <a:pt x="7370" y="16621"/>
                    </a:cubicBezTo>
                    <a:cubicBezTo>
                      <a:pt x="7370" y="16657"/>
                      <a:pt x="7359" y="16705"/>
                      <a:pt x="7359" y="16740"/>
                    </a:cubicBezTo>
                    <a:cubicBezTo>
                      <a:pt x="7359" y="16776"/>
                      <a:pt x="7347" y="16859"/>
                      <a:pt x="7335" y="16907"/>
                    </a:cubicBezTo>
                    <a:lnTo>
                      <a:pt x="7323" y="17038"/>
                    </a:lnTo>
                    <a:lnTo>
                      <a:pt x="7299" y="17181"/>
                    </a:lnTo>
                    <a:lnTo>
                      <a:pt x="7263" y="17324"/>
                    </a:lnTo>
                    <a:lnTo>
                      <a:pt x="7239" y="17455"/>
                    </a:lnTo>
                    <a:lnTo>
                      <a:pt x="7192" y="17597"/>
                    </a:lnTo>
                    <a:cubicBezTo>
                      <a:pt x="7180" y="17645"/>
                      <a:pt x="7168" y="17681"/>
                      <a:pt x="7156" y="17717"/>
                    </a:cubicBezTo>
                    <a:cubicBezTo>
                      <a:pt x="7144" y="17788"/>
                      <a:pt x="7120" y="17848"/>
                      <a:pt x="7097" y="17907"/>
                    </a:cubicBezTo>
                    <a:cubicBezTo>
                      <a:pt x="7085" y="17931"/>
                      <a:pt x="7085" y="17967"/>
                      <a:pt x="7073" y="18002"/>
                    </a:cubicBezTo>
                    <a:cubicBezTo>
                      <a:pt x="7025" y="18098"/>
                      <a:pt x="6989" y="18193"/>
                      <a:pt x="6942" y="18288"/>
                    </a:cubicBezTo>
                    <a:lnTo>
                      <a:pt x="6930" y="18312"/>
                    </a:lnTo>
                    <a:cubicBezTo>
                      <a:pt x="6870" y="18431"/>
                      <a:pt x="6811" y="18550"/>
                      <a:pt x="6739" y="18669"/>
                    </a:cubicBezTo>
                    <a:cubicBezTo>
                      <a:pt x="6739" y="18669"/>
                      <a:pt x="6727" y="18681"/>
                      <a:pt x="6727" y="18693"/>
                    </a:cubicBezTo>
                    <a:cubicBezTo>
                      <a:pt x="6668" y="18776"/>
                      <a:pt x="6608" y="18860"/>
                      <a:pt x="6537" y="18943"/>
                    </a:cubicBezTo>
                    <a:lnTo>
                      <a:pt x="6489" y="19002"/>
                    </a:lnTo>
                    <a:cubicBezTo>
                      <a:pt x="6430" y="19074"/>
                      <a:pt x="6370" y="19145"/>
                      <a:pt x="6299" y="19217"/>
                    </a:cubicBezTo>
                    <a:lnTo>
                      <a:pt x="6287" y="19229"/>
                    </a:lnTo>
                    <a:cubicBezTo>
                      <a:pt x="6216" y="19300"/>
                      <a:pt x="6132" y="19372"/>
                      <a:pt x="6049" y="19431"/>
                    </a:cubicBezTo>
                    <a:lnTo>
                      <a:pt x="6001" y="19479"/>
                    </a:lnTo>
                    <a:cubicBezTo>
                      <a:pt x="5918" y="19538"/>
                      <a:pt x="5835" y="19586"/>
                      <a:pt x="5751" y="19633"/>
                    </a:cubicBezTo>
                    <a:lnTo>
                      <a:pt x="15324" y="14073"/>
                    </a:lnTo>
                    <a:cubicBezTo>
                      <a:pt x="15407" y="14026"/>
                      <a:pt x="15490" y="13966"/>
                      <a:pt x="15574" y="13907"/>
                    </a:cubicBezTo>
                    <a:lnTo>
                      <a:pt x="15621" y="13871"/>
                    </a:lnTo>
                    <a:cubicBezTo>
                      <a:pt x="15705" y="13799"/>
                      <a:pt x="15776" y="13740"/>
                      <a:pt x="15860" y="13668"/>
                    </a:cubicBezTo>
                    <a:lnTo>
                      <a:pt x="15871" y="13657"/>
                    </a:lnTo>
                    <a:cubicBezTo>
                      <a:pt x="15931" y="13585"/>
                      <a:pt x="16002" y="13514"/>
                      <a:pt x="16062" y="13442"/>
                    </a:cubicBezTo>
                    <a:lnTo>
                      <a:pt x="16110" y="13383"/>
                    </a:lnTo>
                    <a:cubicBezTo>
                      <a:pt x="16181" y="13299"/>
                      <a:pt x="16241" y="13216"/>
                      <a:pt x="16300" y="13121"/>
                    </a:cubicBezTo>
                    <a:lnTo>
                      <a:pt x="16300" y="13121"/>
                    </a:lnTo>
                    <a:cubicBezTo>
                      <a:pt x="16300" y="13121"/>
                      <a:pt x="16300" y="13109"/>
                      <a:pt x="16300" y="13109"/>
                    </a:cubicBezTo>
                    <a:cubicBezTo>
                      <a:pt x="16372" y="12990"/>
                      <a:pt x="16443" y="12883"/>
                      <a:pt x="16503" y="12752"/>
                    </a:cubicBezTo>
                    <a:cubicBezTo>
                      <a:pt x="16503" y="12752"/>
                      <a:pt x="16503" y="12740"/>
                      <a:pt x="16503" y="12740"/>
                    </a:cubicBezTo>
                    <a:lnTo>
                      <a:pt x="16503" y="12728"/>
                    </a:lnTo>
                    <a:cubicBezTo>
                      <a:pt x="16550" y="12633"/>
                      <a:pt x="16586" y="12537"/>
                      <a:pt x="16633" y="12442"/>
                    </a:cubicBezTo>
                    <a:cubicBezTo>
                      <a:pt x="16633" y="12430"/>
                      <a:pt x="16633" y="12418"/>
                      <a:pt x="16645" y="12418"/>
                    </a:cubicBezTo>
                    <a:lnTo>
                      <a:pt x="16657" y="12347"/>
                    </a:lnTo>
                    <a:cubicBezTo>
                      <a:pt x="16681" y="12287"/>
                      <a:pt x="16705" y="12228"/>
                      <a:pt x="16729" y="12168"/>
                    </a:cubicBezTo>
                    <a:cubicBezTo>
                      <a:pt x="16729" y="12144"/>
                      <a:pt x="16729" y="12133"/>
                      <a:pt x="16741" y="12121"/>
                    </a:cubicBezTo>
                    <a:cubicBezTo>
                      <a:pt x="16741" y="12097"/>
                      <a:pt x="16753" y="12073"/>
                      <a:pt x="16753" y="12049"/>
                    </a:cubicBezTo>
                    <a:lnTo>
                      <a:pt x="16800" y="11894"/>
                    </a:lnTo>
                    <a:cubicBezTo>
                      <a:pt x="16800" y="11883"/>
                      <a:pt x="16812" y="11859"/>
                      <a:pt x="16812" y="11835"/>
                    </a:cubicBezTo>
                    <a:cubicBezTo>
                      <a:pt x="16824" y="11811"/>
                      <a:pt x="16824" y="11787"/>
                      <a:pt x="16824" y="11763"/>
                    </a:cubicBezTo>
                    <a:lnTo>
                      <a:pt x="16860" y="11632"/>
                    </a:lnTo>
                    <a:lnTo>
                      <a:pt x="16872" y="11561"/>
                    </a:lnTo>
                    <a:lnTo>
                      <a:pt x="16884" y="11478"/>
                    </a:lnTo>
                    <a:lnTo>
                      <a:pt x="16895" y="11347"/>
                    </a:lnTo>
                    <a:cubicBezTo>
                      <a:pt x="16895" y="11335"/>
                      <a:pt x="16895" y="11311"/>
                      <a:pt x="16907" y="11287"/>
                    </a:cubicBezTo>
                    <a:cubicBezTo>
                      <a:pt x="16919" y="11263"/>
                      <a:pt x="16907" y="11216"/>
                      <a:pt x="16919" y="11180"/>
                    </a:cubicBezTo>
                    <a:cubicBezTo>
                      <a:pt x="16931" y="11144"/>
                      <a:pt x="16931" y="11097"/>
                      <a:pt x="16931" y="11061"/>
                    </a:cubicBezTo>
                    <a:lnTo>
                      <a:pt x="16931" y="11013"/>
                    </a:lnTo>
                    <a:cubicBezTo>
                      <a:pt x="16931" y="10966"/>
                      <a:pt x="16931" y="10906"/>
                      <a:pt x="16943" y="10859"/>
                    </a:cubicBezTo>
                    <a:lnTo>
                      <a:pt x="16943" y="10763"/>
                    </a:lnTo>
                    <a:lnTo>
                      <a:pt x="16943" y="10751"/>
                    </a:lnTo>
                    <a:cubicBezTo>
                      <a:pt x="16943" y="10656"/>
                      <a:pt x="16943" y="10573"/>
                      <a:pt x="16955" y="10478"/>
                    </a:cubicBezTo>
                    <a:lnTo>
                      <a:pt x="16955" y="10454"/>
                    </a:lnTo>
                    <a:cubicBezTo>
                      <a:pt x="16931" y="10370"/>
                      <a:pt x="16931" y="10287"/>
                      <a:pt x="16931" y="10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4490263" y="2787600"/>
                <a:ext cx="1026050" cy="1021325"/>
              </a:xfrm>
              <a:custGeom>
                <a:rect b="b" l="l" r="r" t="t"/>
                <a:pathLst>
                  <a:path extrusionOk="0" h="40853" w="41042">
                    <a:moveTo>
                      <a:pt x="12806" y="1"/>
                    </a:moveTo>
                    <a:cubicBezTo>
                      <a:pt x="9929" y="1"/>
                      <a:pt x="7947" y="2281"/>
                      <a:pt x="7930" y="6228"/>
                    </a:cubicBezTo>
                    <a:cubicBezTo>
                      <a:pt x="7942" y="7097"/>
                      <a:pt x="8025" y="7966"/>
                      <a:pt x="8192" y="8824"/>
                    </a:cubicBezTo>
                    <a:cubicBezTo>
                      <a:pt x="7799" y="8514"/>
                      <a:pt x="7394" y="8240"/>
                      <a:pt x="6966" y="7990"/>
                    </a:cubicBezTo>
                    <a:cubicBezTo>
                      <a:pt x="5849" y="7343"/>
                      <a:pt x="4793" y="7037"/>
                      <a:pt x="3856" y="7037"/>
                    </a:cubicBezTo>
                    <a:cubicBezTo>
                      <a:pt x="1586" y="7037"/>
                      <a:pt x="21" y="8836"/>
                      <a:pt x="12" y="11955"/>
                    </a:cubicBezTo>
                    <a:cubicBezTo>
                      <a:pt x="0" y="16217"/>
                      <a:pt x="2906" y="21373"/>
                      <a:pt x="6561" y="23718"/>
                    </a:cubicBezTo>
                    <a:lnTo>
                      <a:pt x="35386" y="40089"/>
                    </a:lnTo>
                    <a:cubicBezTo>
                      <a:pt x="36284" y="40607"/>
                      <a:pt x="37134" y="40853"/>
                      <a:pt x="37889" y="40853"/>
                    </a:cubicBezTo>
                    <a:cubicBezTo>
                      <a:pt x="39736" y="40853"/>
                      <a:pt x="41013" y="39383"/>
                      <a:pt x="41029" y="36839"/>
                    </a:cubicBezTo>
                    <a:cubicBezTo>
                      <a:pt x="41041" y="33243"/>
                      <a:pt x="38505" y="28862"/>
                      <a:pt x="35386" y="27064"/>
                    </a:cubicBezTo>
                    <a:cubicBezTo>
                      <a:pt x="34838" y="26742"/>
                      <a:pt x="34255" y="26504"/>
                      <a:pt x="33636" y="26373"/>
                    </a:cubicBezTo>
                    <a:cubicBezTo>
                      <a:pt x="33659" y="26088"/>
                      <a:pt x="33683" y="25802"/>
                      <a:pt x="33683" y="25516"/>
                    </a:cubicBezTo>
                    <a:cubicBezTo>
                      <a:pt x="33695" y="21206"/>
                      <a:pt x="30659" y="15943"/>
                      <a:pt x="26909" y="13777"/>
                    </a:cubicBezTo>
                    <a:cubicBezTo>
                      <a:pt x="26337" y="13443"/>
                      <a:pt x="25718" y="13181"/>
                      <a:pt x="25075" y="13015"/>
                    </a:cubicBezTo>
                    <a:cubicBezTo>
                      <a:pt x="23944" y="8300"/>
                      <a:pt x="20646" y="3466"/>
                      <a:pt x="16741" y="1204"/>
                    </a:cubicBezTo>
                    <a:cubicBezTo>
                      <a:pt x="15327" y="387"/>
                      <a:pt x="13991" y="1"/>
                      <a:pt x="128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22"/>
            <p:cNvGrpSpPr/>
            <p:nvPr/>
          </p:nvGrpSpPr>
          <p:grpSpPr>
            <a:xfrm>
              <a:off x="6179624" y="2401670"/>
              <a:ext cx="195129" cy="225349"/>
              <a:chOff x="3669150" y="2223718"/>
              <a:chExt cx="436237" cy="503799"/>
            </a:xfrm>
          </p:grpSpPr>
          <p:sp>
            <p:nvSpPr>
              <p:cNvPr id="441" name="Google Shape;441;p22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rect b="b" l="l" r="r" t="t"/>
                <a:pathLst>
                  <a:path extrusionOk="0" h="6704" w="11609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rect b="b" l="l" r="r" t="t"/>
                <a:pathLst>
                  <a:path extrusionOk="0" h="10049" w="5811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rect b="b" l="l" r="r" t="t"/>
                <a:pathLst>
                  <a:path extrusionOk="0" h="10049" w="5799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22"/>
            <p:cNvGrpSpPr/>
            <p:nvPr/>
          </p:nvGrpSpPr>
          <p:grpSpPr>
            <a:xfrm>
              <a:off x="5732749" y="2655655"/>
              <a:ext cx="195129" cy="225349"/>
              <a:chOff x="3669150" y="2223718"/>
              <a:chExt cx="436237" cy="503799"/>
            </a:xfrm>
          </p:grpSpPr>
          <p:sp>
            <p:nvSpPr>
              <p:cNvPr id="445" name="Google Shape;445;p22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rect b="b" l="l" r="r" t="t"/>
                <a:pathLst>
                  <a:path extrusionOk="0" h="6704" w="11609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rect b="b" l="l" r="r" t="t"/>
                <a:pathLst>
                  <a:path extrusionOk="0" h="10049" w="5811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rect b="b" l="l" r="r" t="t"/>
                <a:pathLst>
                  <a:path extrusionOk="0" h="10049" w="5799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22"/>
            <p:cNvGrpSpPr/>
            <p:nvPr/>
          </p:nvGrpSpPr>
          <p:grpSpPr>
            <a:xfrm>
              <a:off x="6002016" y="2499062"/>
              <a:ext cx="195129" cy="225349"/>
              <a:chOff x="3669150" y="2223718"/>
              <a:chExt cx="436237" cy="503799"/>
            </a:xfrm>
          </p:grpSpPr>
          <p:sp>
            <p:nvSpPr>
              <p:cNvPr id="449" name="Google Shape;449;p22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rect b="b" l="l" r="r" t="t"/>
                <a:pathLst>
                  <a:path extrusionOk="0" h="6704" w="11609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rect b="b" l="l" r="r" t="t"/>
                <a:pathLst>
                  <a:path extrusionOk="0" h="10049" w="5811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rect b="b" l="l" r="r" t="t"/>
                <a:pathLst>
                  <a:path extrusionOk="0" h="10049" w="5799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22"/>
            <p:cNvGrpSpPr/>
            <p:nvPr/>
          </p:nvGrpSpPr>
          <p:grpSpPr>
            <a:xfrm>
              <a:off x="5291599" y="3513868"/>
              <a:ext cx="195129" cy="225349"/>
              <a:chOff x="3669150" y="2223718"/>
              <a:chExt cx="436237" cy="503799"/>
            </a:xfrm>
          </p:grpSpPr>
          <p:sp>
            <p:nvSpPr>
              <p:cNvPr id="453" name="Google Shape;453;p22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rect b="b" l="l" r="r" t="t"/>
                <a:pathLst>
                  <a:path extrusionOk="0" h="6704" w="11609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rect b="b" l="l" r="r" t="t"/>
                <a:pathLst>
                  <a:path extrusionOk="0" h="10049" w="5811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rect b="b" l="l" r="r" t="t"/>
                <a:pathLst>
                  <a:path extrusionOk="0" h="10049" w="5799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2"/>
            <p:cNvGrpSpPr/>
            <p:nvPr/>
          </p:nvGrpSpPr>
          <p:grpSpPr>
            <a:xfrm>
              <a:off x="7379424" y="2683577"/>
              <a:ext cx="195129" cy="225349"/>
              <a:chOff x="3669150" y="2223718"/>
              <a:chExt cx="436237" cy="503799"/>
            </a:xfrm>
          </p:grpSpPr>
          <p:sp>
            <p:nvSpPr>
              <p:cNvPr id="457" name="Google Shape;457;p22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rect b="b" l="l" r="r" t="t"/>
                <a:pathLst>
                  <a:path extrusionOk="0" h="6704" w="11609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rect b="b" l="l" r="r" t="t"/>
                <a:pathLst>
                  <a:path extrusionOk="0" h="10049" w="5811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rect b="b" l="l" r="r" t="t"/>
                <a:pathLst>
                  <a:path extrusionOk="0" h="10049" w="5799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0" name="Google Shape;460;p22"/>
          <p:cNvGrpSpPr/>
          <p:nvPr/>
        </p:nvGrpSpPr>
        <p:grpSpPr>
          <a:xfrm>
            <a:off x="1130549" y="1325754"/>
            <a:ext cx="1752912" cy="694195"/>
            <a:chOff x="1130549" y="1325753"/>
            <a:chExt cx="1752912" cy="694195"/>
          </a:xfrm>
        </p:grpSpPr>
        <p:sp>
          <p:nvSpPr>
            <p:cNvPr id="461" name="Google Shape;461;p22"/>
            <p:cNvSpPr txBox="1"/>
            <p:nvPr/>
          </p:nvSpPr>
          <p:spPr>
            <a:xfrm>
              <a:off x="1130549" y="13257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Similarity Search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62" name="Google Shape;462;p22"/>
            <p:cNvSpPr txBox="1"/>
            <p:nvPr/>
          </p:nvSpPr>
          <p:spPr>
            <a:xfrm>
              <a:off x="1130560" y="1579248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Find the most similar vectors to a given query vector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63" name="Google Shape;463;p22"/>
          <p:cNvSpPr/>
          <p:nvPr/>
        </p:nvSpPr>
        <p:spPr>
          <a:xfrm>
            <a:off x="535375" y="1416351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22"/>
          <p:cNvGrpSpPr/>
          <p:nvPr/>
        </p:nvGrpSpPr>
        <p:grpSpPr>
          <a:xfrm>
            <a:off x="1130425" y="2449395"/>
            <a:ext cx="1752908" cy="694279"/>
            <a:chOff x="1130425" y="2425385"/>
            <a:chExt cx="1752908" cy="694279"/>
          </a:xfrm>
        </p:grpSpPr>
        <p:sp>
          <p:nvSpPr>
            <p:cNvPr id="465" name="Google Shape;465;p22"/>
            <p:cNvSpPr txBox="1"/>
            <p:nvPr/>
          </p:nvSpPr>
          <p:spPr>
            <a:xfrm>
              <a:off x="1130433" y="2425385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Efficient Indexing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66" name="Google Shape;466;p22"/>
            <p:cNvSpPr txBox="1"/>
            <p:nvPr/>
          </p:nvSpPr>
          <p:spPr>
            <a:xfrm>
              <a:off x="1130425" y="2930964"/>
              <a:ext cx="1752900" cy="1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Utilize optimized data structures for fast similarity searches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67" name="Google Shape;467;p22"/>
          <p:cNvSpPr/>
          <p:nvPr/>
        </p:nvSpPr>
        <p:spPr>
          <a:xfrm>
            <a:off x="535375" y="2539993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22"/>
          <p:cNvGrpSpPr/>
          <p:nvPr/>
        </p:nvGrpSpPr>
        <p:grpSpPr>
          <a:xfrm>
            <a:off x="1130549" y="3573037"/>
            <a:ext cx="1752912" cy="694216"/>
            <a:chOff x="1130549" y="3573038"/>
            <a:chExt cx="1752912" cy="694216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130549" y="3573038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130560" y="3826553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Handle massive datasets and high query volumes effectively.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71" name="Google Shape;471;p22"/>
          <p:cNvSpPr/>
          <p:nvPr/>
        </p:nvSpPr>
        <p:spPr>
          <a:xfrm>
            <a:off x="535375" y="3663645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22"/>
          <p:cNvGrpSpPr/>
          <p:nvPr/>
        </p:nvGrpSpPr>
        <p:grpSpPr>
          <a:xfrm>
            <a:off x="3660580" y="1325753"/>
            <a:ext cx="1752912" cy="694195"/>
            <a:chOff x="3660580" y="1325753"/>
            <a:chExt cx="1752912" cy="694195"/>
          </a:xfrm>
        </p:grpSpPr>
        <p:sp>
          <p:nvSpPr>
            <p:cNvPr id="473" name="Google Shape;473;p22"/>
            <p:cNvSpPr txBox="1"/>
            <p:nvPr/>
          </p:nvSpPr>
          <p:spPr>
            <a:xfrm>
              <a:off x="3660580" y="13257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Low Latency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4" name="Google Shape;474;p22"/>
            <p:cNvSpPr txBox="1"/>
            <p:nvPr/>
          </p:nvSpPr>
          <p:spPr>
            <a:xfrm>
              <a:off x="3660591" y="1579249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Provide fast response times for real-time applications.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75" name="Google Shape;475;p22"/>
          <p:cNvSpPr/>
          <p:nvPr/>
        </p:nvSpPr>
        <p:spPr>
          <a:xfrm>
            <a:off x="3094300" y="1416351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2"/>
          <p:cNvGrpSpPr/>
          <p:nvPr/>
        </p:nvGrpSpPr>
        <p:grpSpPr>
          <a:xfrm>
            <a:off x="3660580" y="2449394"/>
            <a:ext cx="1752912" cy="694198"/>
            <a:chOff x="3660580" y="2414153"/>
            <a:chExt cx="1752912" cy="694198"/>
          </a:xfrm>
        </p:grpSpPr>
        <p:sp>
          <p:nvSpPr>
            <p:cNvPr id="477" name="Google Shape;477;p22"/>
            <p:cNvSpPr txBox="1"/>
            <p:nvPr/>
          </p:nvSpPr>
          <p:spPr>
            <a:xfrm>
              <a:off x="3660580" y="24141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High Throughput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78" name="Google Shape;478;p22"/>
            <p:cNvSpPr txBox="1"/>
            <p:nvPr/>
          </p:nvSpPr>
          <p:spPr>
            <a:xfrm>
              <a:off x="3660591" y="2667651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 a large number of queries concurrently.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79" name="Google Shape;479;p22"/>
          <p:cNvSpPr/>
          <p:nvPr/>
        </p:nvSpPr>
        <p:spPr>
          <a:xfrm>
            <a:off x="3094300" y="2539993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22"/>
          <p:cNvGrpSpPr/>
          <p:nvPr/>
        </p:nvGrpSpPr>
        <p:grpSpPr>
          <a:xfrm>
            <a:off x="3660580" y="3573036"/>
            <a:ext cx="1752912" cy="694217"/>
            <a:chOff x="3660580" y="3573036"/>
            <a:chExt cx="1752912" cy="694217"/>
          </a:xfrm>
        </p:grpSpPr>
        <p:sp>
          <p:nvSpPr>
            <p:cNvPr id="481" name="Google Shape;481;p22"/>
            <p:cNvSpPr txBox="1"/>
            <p:nvPr/>
          </p:nvSpPr>
          <p:spPr>
            <a:xfrm>
              <a:off x="3660580" y="3573036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Management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3660591" y="3826553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 operations like data ingestion, updates, deletions, and backups.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3" name="Google Shape;483;p22"/>
          <p:cNvSpPr/>
          <p:nvPr/>
        </p:nvSpPr>
        <p:spPr>
          <a:xfrm>
            <a:off x="3094300" y="3663645"/>
            <a:ext cx="5130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3182849" y="1504915"/>
            <a:ext cx="335901" cy="335872"/>
            <a:chOff x="-4478975" y="3251700"/>
            <a:chExt cx="293825" cy="293800"/>
          </a:xfrm>
        </p:grpSpPr>
        <p:sp>
          <p:nvSpPr>
            <p:cNvPr id="485" name="Google Shape;485;p22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22"/>
          <p:cNvGrpSpPr/>
          <p:nvPr/>
        </p:nvGrpSpPr>
        <p:grpSpPr>
          <a:xfrm>
            <a:off x="621681" y="1506273"/>
            <a:ext cx="340388" cy="333157"/>
            <a:chOff x="-4480550" y="3970800"/>
            <a:chExt cx="297750" cy="291425"/>
          </a:xfrm>
        </p:grpSpPr>
        <p:sp>
          <p:nvSpPr>
            <p:cNvPr id="489" name="Google Shape;489;p22"/>
            <p:cNvSpPr/>
            <p:nvPr/>
          </p:nvSpPr>
          <p:spPr>
            <a:xfrm>
              <a:off x="-4426200" y="4058225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-4480550" y="3970800"/>
              <a:ext cx="297750" cy="291425"/>
            </a:xfrm>
            <a:custGeom>
              <a:rect b="b" l="l" r="r" t="t"/>
              <a:pathLst>
                <a:path extrusionOk="0"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2"/>
          <p:cNvGrpSpPr/>
          <p:nvPr/>
        </p:nvGrpSpPr>
        <p:grpSpPr>
          <a:xfrm>
            <a:off x="3181506" y="3754067"/>
            <a:ext cx="338587" cy="332157"/>
            <a:chOff x="-1183550" y="3586525"/>
            <a:chExt cx="296175" cy="290550"/>
          </a:xfrm>
        </p:grpSpPr>
        <p:sp>
          <p:nvSpPr>
            <p:cNvPr id="492" name="Google Shape;492;p22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2"/>
          <p:cNvGrpSpPr/>
          <p:nvPr/>
        </p:nvGrpSpPr>
        <p:grpSpPr>
          <a:xfrm>
            <a:off x="623496" y="2629900"/>
            <a:ext cx="336758" cy="333186"/>
            <a:chOff x="-1182750" y="3962900"/>
            <a:chExt cx="294575" cy="291450"/>
          </a:xfrm>
        </p:grpSpPr>
        <p:sp>
          <p:nvSpPr>
            <p:cNvPr id="502" name="Google Shape;502;p22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22"/>
          <p:cNvGrpSpPr/>
          <p:nvPr/>
        </p:nvGrpSpPr>
        <p:grpSpPr>
          <a:xfrm>
            <a:off x="625368" y="3753223"/>
            <a:ext cx="333014" cy="333843"/>
            <a:chOff x="-3771675" y="3971775"/>
            <a:chExt cx="291300" cy="292025"/>
          </a:xfrm>
        </p:grpSpPr>
        <p:sp>
          <p:nvSpPr>
            <p:cNvPr id="510" name="Google Shape;510;p22"/>
            <p:cNvSpPr/>
            <p:nvPr/>
          </p:nvSpPr>
          <p:spPr>
            <a:xfrm>
              <a:off x="-3770100" y="3971775"/>
              <a:ext cx="218975" cy="66775"/>
            </a:xfrm>
            <a:custGeom>
              <a:rect b="b" l="l" r="r" t="t"/>
              <a:pathLst>
                <a:path extrusionOk="0"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-3771675" y="4030650"/>
              <a:ext cx="222125" cy="78000"/>
            </a:xfrm>
            <a:custGeom>
              <a:rect b="b" l="l" r="r" t="t"/>
              <a:pathLst>
                <a:path extrusionOk="0"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-3669425" y="4074750"/>
              <a:ext cx="189050" cy="189050"/>
            </a:xfrm>
            <a:custGeom>
              <a:rect b="b" l="l" r="r" t="t"/>
              <a:pathLst>
                <a:path extrusionOk="0"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-3771675" y="4099950"/>
              <a:ext cx="94525" cy="76425"/>
            </a:xfrm>
            <a:custGeom>
              <a:rect b="b" l="l" r="r" t="t"/>
              <a:pathLst>
                <a:path extrusionOk="0"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-3771675" y="4167700"/>
              <a:ext cx="135500" cy="95325"/>
            </a:xfrm>
            <a:custGeom>
              <a:rect b="b" l="l" r="r" t="t"/>
              <a:pathLst>
                <a:path extrusionOk="0"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22"/>
          <p:cNvGrpSpPr/>
          <p:nvPr/>
        </p:nvGrpSpPr>
        <p:grpSpPr>
          <a:xfrm>
            <a:off x="3183307" y="2638002"/>
            <a:ext cx="334986" cy="316981"/>
            <a:chOff x="-1592325" y="3957400"/>
            <a:chExt cx="293025" cy="277275"/>
          </a:xfrm>
        </p:grpSpPr>
        <p:sp>
          <p:nvSpPr>
            <p:cNvPr id="516" name="Google Shape;516;p22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22"/>
          <p:cNvSpPr txBox="1"/>
          <p:nvPr/>
        </p:nvSpPr>
        <p:spPr>
          <a:xfrm>
            <a:off x="470375" y="1158075"/>
            <a:ext cx="5090700" cy="382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highlight>
                  <a:schemeClr val="lt1"/>
                </a:highlight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Similarity Search</a:t>
            </a:r>
            <a:endParaRPr sz="1800">
              <a:solidFill>
                <a:srgbClr val="9659F4"/>
              </a:solidFill>
              <a:highlight>
                <a:schemeClr val="lt1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Given a query vector (representing something like a product, image, text, etc.), find the other vectors in the database that are most similar to it.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"Similarity" is often </a:t>
            </a: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measured by distance in the vector space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(e.g., Euclidean distance, cosine similarity).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"/>
              <a:buChar char="●"/>
            </a:pP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Efficiently retrieve the top-k most similar vectors from a potentially massive dataset.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Essential for many AI applications: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Recommendation Systems: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Finding items similar to user preferences.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Search: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Finding visually similar images.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Semantic Search:</a:t>
            </a:r>
            <a:r>
              <a:rPr lang="en-GB" sz="1300">
                <a:solidFill>
                  <a:schemeClr val="dk1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Finding documents with similar meaning.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3">
            <a:alphaModFix/>
          </a:blip>
          <a:srcRect b="27188" l="-620" r="619" t="19111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23"/>
          <p:cNvGrpSpPr/>
          <p:nvPr/>
        </p:nvGrpSpPr>
        <p:grpSpPr>
          <a:xfrm>
            <a:off x="2893400" y="2571575"/>
            <a:ext cx="3389136" cy="1985100"/>
            <a:chOff x="2893400" y="2571575"/>
            <a:chExt cx="3389136" cy="1985100"/>
          </a:xfrm>
        </p:grpSpPr>
        <p:cxnSp>
          <p:nvCxnSpPr>
            <p:cNvPr id="527" name="Google Shape;527;p23"/>
            <p:cNvCxnSpPr/>
            <p:nvPr/>
          </p:nvCxnSpPr>
          <p:spPr>
            <a:xfrm>
              <a:off x="4573437" y="3694188"/>
              <a:ext cx="0" cy="824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23"/>
            <p:cNvCxnSpPr/>
            <p:nvPr/>
          </p:nvCxnSpPr>
          <p:spPr>
            <a:xfrm rot="-5400000">
              <a:off x="1914975" y="3564125"/>
              <a:ext cx="1985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3"/>
            <p:cNvCxnSpPr/>
            <p:nvPr/>
          </p:nvCxnSpPr>
          <p:spPr>
            <a:xfrm rot="-5400000">
              <a:off x="5277271" y="3565025"/>
              <a:ext cx="198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0" name="Google Shape;530;p23"/>
            <p:cNvGrpSpPr/>
            <p:nvPr/>
          </p:nvGrpSpPr>
          <p:grpSpPr>
            <a:xfrm>
              <a:off x="2893400" y="4518600"/>
              <a:ext cx="3389136" cy="0"/>
              <a:chOff x="2469307" y="4318183"/>
              <a:chExt cx="4120029" cy="0"/>
            </a:xfrm>
          </p:grpSpPr>
          <p:cxnSp>
            <p:nvCxnSpPr>
              <p:cNvPr id="531" name="Google Shape;531;p23"/>
              <p:cNvCxnSpPr/>
              <p:nvPr/>
            </p:nvCxnSpPr>
            <p:spPr>
              <a:xfrm>
                <a:off x="2469307" y="4318183"/>
                <a:ext cx="40935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23"/>
              <p:cNvCxnSpPr/>
              <p:nvPr/>
            </p:nvCxnSpPr>
            <p:spPr>
              <a:xfrm>
                <a:off x="2470037" y="4318183"/>
                <a:ext cx="4119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33" name="Google Shape;533;p23"/>
            <p:cNvCxnSpPr/>
            <p:nvPr/>
          </p:nvCxnSpPr>
          <p:spPr>
            <a:xfrm rot="-5400000">
              <a:off x="1934475" y="3545375"/>
              <a:ext cx="1946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23"/>
            <p:cNvCxnSpPr/>
            <p:nvPr/>
          </p:nvCxnSpPr>
          <p:spPr>
            <a:xfrm rot="-5400000">
              <a:off x="5295925" y="3545375"/>
              <a:ext cx="1946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23"/>
            <p:cNvCxnSpPr/>
            <p:nvPr/>
          </p:nvCxnSpPr>
          <p:spPr>
            <a:xfrm>
              <a:off x="4573464" y="3693130"/>
              <a:ext cx="0" cy="825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6" name="Google Shape;536;p2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6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Popular Vector Databases</a:t>
            </a:r>
            <a:endParaRPr sz="2600">
              <a:solidFill>
                <a:srgbClr val="482E87"/>
              </a:solidFill>
            </a:endParaRPr>
          </a:p>
        </p:txBody>
      </p:sp>
      <p:grpSp>
        <p:nvGrpSpPr>
          <p:cNvPr id="537" name="Google Shape;537;p23"/>
          <p:cNvGrpSpPr/>
          <p:nvPr/>
        </p:nvGrpSpPr>
        <p:grpSpPr>
          <a:xfrm>
            <a:off x="3940052" y="1270146"/>
            <a:ext cx="1073706" cy="2950164"/>
            <a:chOff x="4933900" y="2186125"/>
            <a:chExt cx="841001" cy="2310773"/>
          </a:xfrm>
        </p:grpSpPr>
        <p:sp>
          <p:nvSpPr>
            <p:cNvPr id="538" name="Google Shape;538;p23"/>
            <p:cNvSpPr/>
            <p:nvPr/>
          </p:nvSpPr>
          <p:spPr>
            <a:xfrm>
              <a:off x="4981700" y="2208200"/>
              <a:ext cx="793201" cy="2288698"/>
            </a:xfrm>
            <a:custGeom>
              <a:rect b="b" l="l" r="r" t="t"/>
              <a:pathLst>
                <a:path extrusionOk="0" h="90525" w="31470">
                  <a:moveTo>
                    <a:pt x="29368" y="1"/>
                  </a:moveTo>
                  <a:cubicBezTo>
                    <a:pt x="28871" y="1"/>
                    <a:pt x="28311" y="164"/>
                    <a:pt x="27719" y="507"/>
                  </a:cubicBezTo>
                  <a:lnTo>
                    <a:pt x="3751" y="14473"/>
                  </a:lnTo>
                  <a:cubicBezTo>
                    <a:pt x="1680" y="15676"/>
                    <a:pt x="1" y="18640"/>
                    <a:pt x="1" y="21081"/>
                  </a:cubicBezTo>
                  <a:lnTo>
                    <a:pt x="1" y="87756"/>
                  </a:lnTo>
                  <a:cubicBezTo>
                    <a:pt x="1" y="89508"/>
                    <a:pt x="857" y="90525"/>
                    <a:pt x="2102" y="90525"/>
                  </a:cubicBezTo>
                  <a:cubicBezTo>
                    <a:pt x="2599" y="90525"/>
                    <a:pt x="3159" y="90362"/>
                    <a:pt x="3751" y="90018"/>
                  </a:cubicBezTo>
                  <a:lnTo>
                    <a:pt x="27719" y="76064"/>
                  </a:lnTo>
                  <a:cubicBezTo>
                    <a:pt x="29790" y="74862"/>
                    <a:pt x="31469" y="71897"/>
                    <a:pt x="31469" y="69444"/>
                  </a:cubicBezTo>
                  <a:lnTo>
                    <a:pt x="31469" y="2769"/>
                  </a:lnTo>
                  <a:cubicBezTo>
                    <a:pt x="31469" y="1018"/>
                    <a:pt x="30613" y="1"/>
                    <a:pt x="29368" y="1"/>
                  </a:cubicBezTo>
                  <a:close/>
                </a:path>
              </a:pathLst>
            </a:custGeom>
            <a:gradFill>
              <a:gsLst>
                <a:gs pos="0">
                  <a:srgbClr val="9D7FDB"/>
                </a:gs>
                <a:gs pos="100000">
                  <a:srgbClr val="552FA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5009150" y="2246475"/>
              <a:ext cx="744252" cy="2192891"/>
            </a:xfrm>
            <a:custGeom>
              <a:rect b="b" l="l" r="r" t="t"/>
              <a:pathLst>
                <a:path extrusionOk="0" h="85618" w="28040">
                  <a:moveTo>
                    <a:pt x="3227" y="13478"/>
                  </a:moveTo>
                  <a:lnTo>
                    <a:pt x="5668" y="12073"/>
                  </a:lnTo>
                  <a:cubicBezTo>
                    <a:pt x="6002" y="11883"/>
                    <a:pt x="6275" y="12037"/>
                    <a:pt x="6275" y="12442"/>
                  </a:cubicBezTo>
                  <a:lnTo>
                    <a:pt x="6275" y="12442"/>
                  </a:lnTo>
                  <a:cubicBezTo>
                    <a:pt x="6275" y="13430"/>
                    <a:pt x="6966" y="13835"/>
                    <a:pt x="7811" y="13347"/>
                  </a:cubicBezTo>
                  <a:lnTo>
                    <a:pt x="20241" y="6179"/>
                  </a:lnTo>
                  <a:cubicBezTo>
                    <a:pt x="21087" y="5691"/>
                    <a:pt x="21777" y="4501"/>
                    <a:pt x="21777" y="3501"/>
                  </a:cubicBezTo>
                  <a:lnTo>
                    <a:pt x="21777" y="3501"/>
                  </a:lnTo>
                  <a:cubicBezTo>
                    <a:pt x="21789" y="3072"/>
                    <a:pt x="22015" y="2667"/>
                    <a:pt x="22385" y="2429"/>
                  </a:cubicBezTo>
                  <a:lnTo>
                    <a:pt x="24813" y="1024"/>
                  </a:lnTo>
                  <a:cubicBezTo>
                    <a:pt x="26599" y="0"/>
                    <a:pt x="28040" y="869"/>
                    <a:pt x="28040" y="2953"/>
                  </a:cubicBezTo>
                  <a:lnTo>
                    <a:pt x="28040" y="66508"/>
                  </a:lnTo>
                  <a:cubicBezTo>
                    <a:pt x="28040" y="68592"/>
                    <a:pt x="26599" y="71116"/>
                    <a:pt x="24813" y="72140"/>
                  </a:cubicBezTo>
                  <a:lnTo>
                    <a:pt x="3227" y="84594"/>
                  </a:lnTo>
                  <a:cubicBezTo>
                    <a:pt x="1441" y="85618"/>
                    <a:pt x="1" y="84749"/>
                    <a:pt x="1" y="82665"/>
                  </a:cubicBezTo>
                  <a:lnTo>
                    <a:pt x="1" y="19121"/>
                  </a:lnTo>
                  <a:cubicBezTo>
                    <a:pt x="13" y="17026"/>
                    <a:pt x="1453" y="14502"/>
                    <a:pt x="3227" y="1347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4933900" y="2186125"/>
              <a:ext cx="819475" cy="2305650"/>
            </a:xfrm>
            <a:custGeom>
              <a:rect b="b" l="l" r="r" t="t"/>
              <a:pathLst>
                <a:path extrusionOk="0" h="92226" w="32779">
                  <a:moveTo>
                    <a:pt x="29992" y="0"/>
                  </a:moveTo>
                  <a:cubicBezTo>
                    <a:pt x="29485" y="0"/>
                    <a:pt x="28913" y="164"/>
                    <a:pt x="28314" y="512"/>
                  </a:cubicBezTo>
                  <a:lnTo>
                    <a:pt x="3823" y="14621"/>
                  </a:lnTo>
                  <a:cubicBezTo>
                    <a:pt x="1715" y="15835"/>
                    <a:pt x="1" y="18836"/>
                    <a:pt x="1" y="21312"/>
                  </a:cubicBezTo>
                  <a:lnTo>
                    <a:pt x="1" y="88749"/>
                  </a:lnTo>
                  <a:cubicBezTo>
                    <a:pt x="1" y="90178"/>
                    <a:pt x="560" y="91118"/>
                    <a:pt x="1442" y="91428"/>
                  </a:cubicBezTo>
                  <a:lnTo>
                    <a:pt x="2930" y="92226"/>
                  </a:lnTo>
                  <a:cubicBezTo>
                    <a:pt x="2311" y="91785"/>
                    <a:pt x="1930" y="90940"/>
                    <a:pt x="1930" y="89773"/>
                  </a:cubicBezTo>
                  <a:lnTo>
                    <a:pt x="1930" y="22348"/>
                  </a:lnTo>
                  <a:cubicBezTo>
                    <a:pt x="1930" y="19860"/>
                    <a:pt x="3632" y="16871"/>
                    <a:pt x="5752" y="15645"/>
                  </a:cubicBezTo>
                  <a:lnTo>
                    <a:pt x="30219" y="1536"/>
                  </a:lnTo>
                  <a:cubicBezTo>
                    <a:pt x="30823" y="1186"/>
                    <a:pt x="31392" y="1024"/>
                    <a:pt x="31898" y="1024"/>
                  </a:cubicBezTo>
                  <a:cubicBezTo>
                    <a:pt x="32219" y="1024"/>
                    <a:pt x="32515" y="1090"/>
                    <a:pt x="32779" y="1214"/>
                  </a:cubicBezTo>
                  <a:lnTo>
                    <a:pt x="30838" y="179"/>
                  </a:lnTo>
                  <a:cubicBezTo>
                    <a:pt x="30586" y="61"/>
                    <a:pt x="30301" y="0"/>
                    <a:pt x="2999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4947994" y="2932050"/>
              <a:ext cx="19975" cy="182175"/>
            </a:xfrm>
            <a:custGeom>
              <a:rect b="b" l="l" r="r" t="t"/>
              <a:pathLst>
                <a:path extrusionOk="0" h="7287" w="799">
                  <a:moveTo>
                    <a:pt x="25" y="0"/>
                  </a:moveTo>
                  <a:lnTo>
                    <a:pt x="775" y="0"/>
                  </a:lnTo>
                  <a:cubicBezTo>
                    <a:pt x="787" y="0"/>
                    <a:pt x="799" y="12"/>
                    <a:pt x="799" y="24"/>
                  </a:cubicBezTo>
                  <a:lnTo>
                    <a:pt x="799" y="7263"/>
                  </a:lnTo>
                  <a:cubicBezTo>
                    <a:pt x="799" y="7275"/>
                    <a:pt x="787" y="7287"/>
                    <a:pt x="775" y="7287"/>
                  </a:cubicBezTo>
                  <a:lnTo>
                    <a:pt x="25" y="7287"/>
                  </a:lnTo>
                  <a:cubicBezTo>
                    <a:pt x="13" y="7287"/>
                    <a:pt x="1" y="7275"/>
                    <a:pt x="1" y="7263"/>
                  </a:cubicBezTo>
                  <a:lnTo>
                    <a:pt x="1" y="24"/>
                  </a:lnTo>
                  <a:cubicBezTo>
                    <a:pt x="1" y="12"/>
                    <a:pt x="13" y="0"/>
                    <a:pt x="2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4947994" y="3135050"/>
              <a:ext cx="19975" cy="96750"/>
            </a:xfrm>
            <a:custGeom>
              <a:rect b="b" l="l" r="r" t="t"/>
              <a:pathLst>
                <a:path extrusionOk="0" h="3870" w="799">
                  <a:moveTo>
                    <a:pt x="13" y="0"/>
                  </a:moveTo>
                  <a:lnTo>
                    <a:pt x="775" y="0"/>
                  </a:lnTo>
                  <a:cubicBezTo>
                    <a:pt x="787" y="0"/>
                    <a:pt x="799" y="0"/>
                    <a:pt x="799" y="12"/>
                  </a:cubicBezTo>
                  <a:lnTo>
                    <a:pt x="799" y="3858"/>
                  </a:lnTo>
                  <a:cubicBezTo>
                    <a:pt x="799" y="3870"/>
                    <a:pt x="787" y="3870"/>
                    <a:pt x="775" y="3870"/>
                  </a:cubicBezTo>
                  <a:lnTo>
                    <a:pt x="13" y="3870"/>
                  </a:lnTo>
                  <a:cubicBezTo>
                    <a:pt x="13" y="3870"/>
                    <a:pt x="1" y="3870"/>
                    <a:pt x="1" y="3858"/>
                  </a:cubicBezTo>
                  <a:lnTo>
                    <a:pt x="1" y="12"/>
                  </a:lnTo>
                  <a:cubicBezTo>
                    <a:pt x="1" y="0"/>
                    <a:pt x="13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5368115" y="2394389"/>
              <a:ext cx="98250" cy="68775"/>
            </a:xfrm>
            <a:custGeom>
              <a:rect b="b" l="l" r="r" t="t"/>
              <a:pathLst>
                <a:path extrusionOk="0" h="2751" w="3930">
                  <a:moveTo>
                    <a:pt x="263" y="2667"/>
                  </a:moveTo>
                  <a:lnTo>
                    <a:pt x="3656" y="703"/>
                  </a:lnTo>
                  <a:cubicBezTo>
                    <a:pt x="3811" y="596"/>
                    <a:pt x="3918" y="429"/>
                    <a:pt x="3930" y="238"/>
                  </a:cubicBezTo>
                  <a:lnTo>
                    <a:pt x="3930" y="238"/>
                  </a:lnTo>
                  <a:cubicBezTo>
                    <a:pt x="3930" y="72"/>
                    <a:pt x="3811" y="0"/>
                    <a:pt x="3656" y="84"/>
                  </a:cubicBezTo>
                  <a:lnTo>
                    <a:pt x="263" y="2036"/>
                  </a:lnTo>
                  <a:cubicBezTo>
                    <a:pt x="108" y="2143"/>
                    <a:pt x="1" y="2310"/>
                    <a:pt x="1" y="2501"/>
                  </a:cubicBezTo>
                  <a:lnTo>
                    <a:pt x="1" y="2501"/>
                  </a:lnTo>
                  <a:cubicBezTo>
                    <a:pt x="1" y="2679"/>
                    <a:pt x="120" y="2751"/>
                    <a:pt x="263" y="26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5325565" y="2467614"/>
              <a:ext cx="13700" cy="20550"/>
            </a:xfrm>
            <a:custGeom>
              <a:rect b="b" l="l" r="r" t="t"/>
              <a:pathLst>
                <a:path extrusionOk="0" h="822" w="548">
                  <a:moveTo>
                    <a:pt x="0" y="572"/>
                  </a:moveTo>
                  <a:cubicBezTo>
                    <a:pt x="0" y="750"/>
                    <a:pt x="119" y="822"/>
                    <a:pt x="274" y="738"/>
                  </a:cubicBezTo>
                  <a:cubicBezTo>
                    <a:pt x="441" y="631"/>
                    <a:pt x="536" y="453"/>
                    <a:pt x="548" y="250"/>
                  </a:cubicBezTo>
                  <a:cubicBezTo>
                    <a:pt x="548" y="72"/>
                    <a:pt x="429" y="0"/>
                    <a:pt x="274" y="83"/>
                  </a:cubicBezTo>
                  <a:cubicBezTo>
                    <a:pt x="107" y="191"/>
                    <a:pt x="0" y="369"/>
                    <a:pt x="0" y="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23"/>
          <p:cNvSpPr/>
          <p:nvPr/>
        </p:nvSpPr>
        <p:spPr>
          <a:xfrm>
            <a:off x="2461213" y="3161015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2448563" y="3161015"/>
            <a:ext cx="887100" cy="887100"/>
          </a:xfrm>
          <a:prstGeom prst="arc">
            <a:avLst>
              <a:gd fmla="val 16200000" name="adj1"/>
              <a:gd fmla="val 9768950" name="adj2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>
            <a:off x="5802088" y="3159527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>
            <a:off x="5802088" y="3159527"/>
            <a:ext cx="887100" cy="887100"/>
          </a:xfrm>
          <a:prstGeom prst="arc">
            <a:avLst>
              <a:gd fmla="val 16200000" name="adj1"/>
              <a:gd fmla="val 13142257" name="adj2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3"/>
          <p:cNvGrpSpPr/>
          <p:nvPr/>
        </p:nvGrpSpPr>
        <p:grpSpPr>
          <a:xfrm>
            <a:off x="391500" y="3257476"/>
            <a:ext cx="1828933" cy="694194"/>
            <a:chOff x="3650525" y="3985789"/>
            <a:chExt cx="1828933" cy="694194"/>
          </a:xfrm>
        </p:grpSpPr>
        <p:sp>
          <p:nvSpPr>
            <p:cNvPr id="550" name="Google Shape;550;p23"/>
            <p:cNvSpPr txBox="1"/>
            <p:nvPr/>
          </p:nvSpPr>
          <p:spPr>
            <a:xfrm>
              <a:off x="3650525" y="3985789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Milvus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51" name="Google Shape;551;p23"/>
            <p:cNvSpPr txBox="1"/>
            <p:nvPr/>
          </p:nvSpPr>
          <p:spPr>
            <a:xfrm>
              <a:off x="3650658" y="4239283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High-performance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Scalability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Efficiency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52" name="Google Shape;552;p23"/>
          <p:cNvSpPr txBox="1"/>
          <p:nvPr/>
        </p:nvSpPr>
        <p:spPr>
          <a:xfrm>
            <a:off x="2288100" y="3476321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53" name="Google Shape;553;p23"/>
          <p:cNvGrpSpPr/>
          <p:nvPr/>
        </p:nvGrpSpPr>
        <p:grpSpPr>
          <a:xfrm>
            <a:off x="6911163" y="2090557"/>
            <a:ext cx="2232911" cy="705418"/>
            <a:chOff x="6234763" y="3974557"/>
            <a:chExt cx="2232911" cy="705418"/>
          </a:xfrm>
        </p:grpSpPr>
        <p:sp>
          <p:nvSpPr>
            <p:cNvPr id="554" name="Google Shape;554;p23"/>
            <p:cNvSpPr txBox="1"/>
            <p:nvPr/>
          </p:nvSpPr>
          <p:spPr>
            <a:xfrm>
              <a:off x="6234763" y="3974557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Qdrant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55" name="Google Shape;555;p23"/>
            <p:cNvSpPr txBox="1"/>
            <p:nvPr/>
          </p:nvSpPr>
          <p:spPr>
            <a:xfrm>
              <a:off x="6234775" y="4239275"/>
              <a:ext cx="223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High-performance VDB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Hybrid search (vector search with filtering on metadata)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6" name="Google Shape;556;p23"/>
          <p:cNvSpPr txBox="1"/>
          <p:nvPr/>
        </p:nvSpPr>
        <p:spPr>
          <a:xfrm>
            <a:off x="5628975" y="3474834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57" name="Google Shape;557;p23"/>
          <p:cNvGrpSpPr/>
          <p:nvPr/>
        </p:nvGrpSpPr>
        <p:grpSpPr>
          <a:xfrm>
            <a:off x="459295" y="2098246"/>
            <a:ext cx="1828812" cy="690044"/>
            <a:chOff x="3650645" y="2060734"/>
            <a:chExt cx="1828812" cy="690044"/>
          </a:xfrm>
        </p:grpSpPr>
        <p:sp>
          <p:nvSpPr>
            <p:cNvPr id="558" name="Google Shape;558;p23"/>
            <p:cNvSpPr txBox="1"/>
            <p:nvPr/>
          </p:nvSpPr>
          <p:spPr>
            <a:xfrm>
              <a:off x="3650645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543A8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Weaviate</a:t>
              </a:r>
              <a:endParaRPr sz="1800">
                <a:solidFill>
                  <a:srgbClr val="6543A8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59" name="Google Shape;559;p23"/>
            <p:cNvSpPr txBox="1"/>
            <p:nvPr/>
          </p:nvSpPr>
          <p:spPr>
            <a:xfrm>
              <a:off x="3650658" y="2310078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VDB + knowledge graph Vector-based and Schema-based querying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60" name="Google Shape;560;p23"/>
          <p:cNvGrpSpPr/>
          <p:nvPr/>
        </p:nvGrpSpPr>
        <p:grpSpPr>
          <a:xfrm>
            <a:off x="6848176" y="883338"/>
            <a:ext cx="2152595" cy="705429"/>
            <a:chOff x="6234763" y="2060734"/>
            <a:chExt cx="2295611" cy="690041"/>
          </a:xfrm>
        </p:grpSpPr>
        <p:sp>
          <p:nvSpPr>
            <p:cNvPr id="561" name="Google Shape;561;p23"/>
            <p:cNvSpPr txBox="1"/>
            <p:nvPr/>
          </p:nvSpPr>
          <p:spPr>
            <a:xfrm>
              <a:off x="6234763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Chroma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62" name="Google Shape;562;p23"/>
            <p:cNvSpPr txBox="1"/>
            <p:nvPr/>
          </p:nvSpPr>
          <p:spPr>
            <a:xfrm>
              <a:off x="6234775" y="2310075"/>
              <a:ext cx="22956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Python-first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Ease of use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integration with Python projects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63" name="Google Shape;563;p23"/>
          <p:cNvSpPr/>
          <p:nvPr/>
        </p:nvSpPr>
        <p:spPr>
          <a:xfrm rot="2370230">
            <a:off x="3782782" y="1676839"/>
            <a:ext cx="1517143" cy="2048421"/>
          </a:xfrm>
          <a:prstGeom prst="arc">
            <a:avLst>
              <a:gd fmla="val 14514560" name="adj1"/>
              <a:gd fmla="val 8030579" name="adj2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3"/>
          <p:cNvSpPr/>
          <p:nvPr/>
        </p:nvSpPr>
        <p:spPr>
          <a:xfrm rot="2370063">
            <a:off x="3927056" y="1866883"/>
            <a:ext cx="1228595" cy="1668334"/>
          </a:xfrm>
          <a:prstGeom prst="arc">
            <a:avLst>
              <a:gd fmla="val 14746947" name="adj1"/>
              <a:gd fmla="val 8030579" name="adj2"/>
            </a:avLst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/>
          <p:nvPr/>
        </p:nvSpPr>
        <p:spPr>
          <a:xfrm rot="2369345">
            <a:off x="4071963" y="2036131"/>
            <a:ext cx="938781" cy="1329837"/>
          </a:xfrm>
          <a:prstGeom prst="arc">
            <a:avLst>
              <a:gd fmla="val 14910123" name="adj1"/>
              <a:gd fmla="val 4028276" name="adj2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3"/>
          <p:cNvSpPr/>
          <p:nvPr/>
        </p:nvSpPr>
        <p:spPr>
          <a:xfrm rot="2371967">
            <a:off x="4198473" y="2235029"/>
            <a:ext cx="685760" cy="932041"/>
          </a:xfrm>
          <a:prstGeom prst="arc">
            <a:avLst>
              <a:gd fmla="val 15134994" name="adj1"/>
              <a:gd fmla="val 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3"/>
          <p:cNvGrpSpPr/>
          <p:nvPr/>
        </p:nvGrpSpPr>
        <p:grpSpPr>
          <a:xfrm>
            <a:off x="2905129" y="994775"/>
            <a:ext cx="3389014" cy="1985100"/>
            <a:chOff x="2907525" y="2571575"/>
            <a:chExt cx="3361450" cy="1985100"/>
          </a:xfrm>
        </p:grpSpPr>
        <p:cxnSp>
          <p:nvCxnSpPr>
            <p:cNvPr id="568" name="Google Shape;568;p23"/>
            <p:cNvCxnSpPr/>
            <p:nvPr/>
          </p:nvCxnSpPr>
          <p:spPr>
            <a:xfrm>
              <a:off x="4573437" y="3694188"/>
              <a:ext cx="0" cy="824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23"/>
            <p:cNvCxnSpPr/>
            <p:nvPr/>
          </p:nvCxnSpPr>
          <p:spPr>
            <a:xfrm rot="-5400000">
              <a:off x="1914975" y="3564125"/>
              <a:ext cx="1985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23"/>
            <p:cNvCxnSpPr/>
            <p:nvPr/>
          </p:nvCxnSpPr>
          <p:spPr>
            <a:xfrm rot="-5400000">
              <a:off x="5277271" y="3565025"/>
              <a:ext cx="198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23"/>
            <p:cNvCxnSpPr/>
            <p:nvPr/>
          </p:nvCxnSpPr>
          <p:spPr>
            <a:xfrm rot="-5400000">
              <a:off x="1934475" y="3545375"/>
              <a:ext cx="1946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23"/>
            <p:cNvCxnSpPr/>
            <p:nvPr/>
          </p:nvCxnSpPr>
          <p:spPr>
            <a:xfrm rot="-5400000">
              <a:off x="5295925" y="3545375"/>
              <a:ext cx="1946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23"/>
            <p:cNvCxnSpPr/>
            <p:nvPr/>
          </p:nvCxnSpPr>
          <p:spPr>
            <a:xfrm>
              <a:off x="4573464" y="3693130"/>
              <a:ext cx="0" cy="825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4" name="Google Shape;574;p23"/>
          <p:cNvSpPr/>
          <p:nvPr/>
        </p:nvSpPr>
        <p:spPr>
          <a:xfrm>
            <a:off x="2461213" y="797236"/>
            <a:ext cx="887100" cy="8871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23"/>
          <p:cNvGrpSpPr/>
          <p:nvPr/>
        </p:nvGrpSpPr>
        <p:grpSpPr>
          <a:xfrm>
            <a:off x="405495" y="895759"/>
            <a:ext cx="1828812" cy="690044"/>
            <a:chOff x="3650645" y="2060734"/>
            <a:chExt cx="1828812" cy="690044"/>
          </a:xfrm>
        </p:grpSpPr>
        <p:sp>
          <p:nvSpPr>
            <p:cNvPr id="576" name="Google Shape;576;p23"/>
            <p:cNvSpPr txBox="1"/>
            <p:nvPr/>
          </p:nvSpPr>
          <p:spPr>
            <a:xfrm>
              <a:off x="3650645" y="2060734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6543A8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Pinecone</a:t>
              </a:r>
              <a:endParaRPr sz="1800">
                <a:solidFill>
                  <a:srgbClr val="6543A8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77" name="Google Shape;577;p23"/>
            <p:cNvSpPr txBox="1"/>
            <p:nvPr/>
          </p:nvSpPr>
          <p:spPr>
            <a:xfrm>
              <a:off x="3650658" y="2310078"/>
              <a:ext cx="18288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Cloud-native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Fully managed VDB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Ease of use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Scalability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78" name="Google Shape;578;p23"/>
          <p:cNvSpPr/>
          <p:nvPr/>
        </p:nvSpPr>
        <p:spPr>
          <a:xfrm>
            <a:off x="2448563" y="1999736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3"/>
          <p:cNvSpPr/>
          <p:nvPr/>
        </p:nvSpPr>
        <p:spPr>
          <a:xfrm>
            <a:off x="2448563" y="1979136"/>
            <a:ext cx="887100" cy="887100"/>
          </a:xfrm>
          <a:prstGeom prst="arc">
            <a:avLst>
              <a:gd fmla="val 16200000" name="adj1"/>
              <a:gd fmla="val 65143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3"/>
          <p:cNvSpPr/>
          <p:nvPr/>
        </p:nvSpPr>
        <p:spPr>
          <a:xfrm>
            <a:off x="5791238" y="1979123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"/>
          <p:cNvSpPr/>
          <p:nvPr/>
        </p:nvSpPr>
        <p:spPr>
          <a:xfrm>
            <a:off x="5791238" y="1979123"/>
            <a:ext cx="887100" cy="887100"/>
          </a:xfrm>
          <a:prstGeom prst="arc">
            <a:avLst>
              <a:gd fmla="val 16200000" name="adj1"/>
              <a:gd fmla="val 3255587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3"/>
          <p:cNvSpPr/>
          <p:nvPr/>
        </p:nvSpPr>
        <p:spPr>
          <a:xfrm>
            <a:off x="2461213" y="797227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3"/>
          <p:cNvSpPr/>
          <p:nvPr/>
        </p:nvSpPr>
        <p:spPr>
          <a:xfrm>
            <a:off x="2461213" y="797227"/>
            <a:ext cx="887100" cy="887100"/>
          </a:xfrm>
          <a:prstGeom prst="arc">
            <a:avLst>
              <a:gd fmla="val 16200000" name="adj1"/>
              <a:gd fmla="val 13142257" name="adj2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3"/>
          <p:cNvSpPr/>
          <p:nvPr/>
        </p:nvSpPr>
        <p:spPr>
          <a:xfrm>
            <a:off x="5797563" y="798715"/>
            <a:ext cx="887100" cy="887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3"/>
          <p:cNvSpPr/>
          <p:nvPr/>
        </p:nvSpPr>
        <p:spPr>
          <a:xfrm>
            <a:off x="5784913" y="798715"/>
            <a:ext cx="887100" cy="887100"/>
          </a:xfrm>
          <a:prstGeom prst="arc">
            <a:avLst>
              <a:gd fmla="val 16200000" name="adj1"/>
              <a:gd fmla="val 9768950" name="adj2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3"/>
          <p:cNvSpPr txBox="1"/>
          <p:nvPr/>
        </p:nvSpPr>
        <p:spPr>
          <a:xfrm>
            <a:off x="5618125" y="2294429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highlight>
                  <a:schemeClr val="lt1"/>
                </a:highlight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2400">
              <a:solidFill>
                <a:schemeClr val="lt2"/>
              </a:solidFill>
              <a:highlight>
                <a:schemeClr val="lt1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7" name="Google Shape;587;p23"/>
          <p:cNvSpPr txBox="1"/>
          <p:nvPr/>
        </p:nvSpPr>
        <p:spPr>
          <a:xfrm>
            <a:off x="2288125" y="1115529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8" name="Google Shape;588;p23"/>
          <p:cNvSpPr txBox="1"/>
          <p:nvPr/>
        </p:nvSpPr>
        <p:spPr>
          <a:xfrm>
            <a:off x="2288125" y="2316529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9" name="Google Shape;589;p23"/>
          <p:cNvSpPr txBox="1"/>
          <p:nvPr/>
        </p:nvSpPr>
        <p:spPr>
          <a:xfrm>
            <a:off x="5629000" y="1117029"/>
            <a:ext cx="123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4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90" name="Google Shape;590;p23"/>
          <p:cNvGrpSpPr/>
          <p:nvPr/>
        </p:nvGrpSpPr>
        <p:grpSpPr>
          <a:xfrm>
            <a:off x="6904339" y="3175042"/>
            <a:ext cx="2152595" cy="690040"/>
            <a:chOff x="6234763" y="3974557"/>
            <a:chExt cx="2295611" cy="705418"/>
          </a:xfrm>
        </p:grpSpPr>
        <p:sp>
          <p:nvSpPr>
            <p:cNvPr id="591" name="Google Shape;591;p23"/>
            <p:cNvSpPr txBox="1"/>
            <p:nvPr/>
          </p:nvSpPr>
          <p:spPr>
            <a:xfrm>
              <a:off x="6234763" y="3974557"/>
              <a:ext cx="1828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Faiss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92" name="Google Shape;592;p23"/>
            <p:cNvSpPr txBox="1"/>
            <p:nvPr/>
          </p:nvSpPr>
          <p:spPr>
            <a:xfrm>
              <a:off x="6234775" y="4239275"/>
              <a:ext cx="22956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 library 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(not a standalone database) Provides efficient algorithms: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Fira Sans Extra Condensed"/>
                <a:buChar char="●"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Similarity search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Fira Sans Extra Condensed"/>
                <a:buChar char="●"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Clusteri</a:t>
              </a: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</a:t>
              </a: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 of dense vectors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93" name="Google Shape;5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 txBox="1"/>
          <p:nvPr>
            <p:ph type="title"/>
          </p:nvPr>
        </p:nvSpPr>
        <p:spPr>
          <a:xfrm>
            <a:off x="311700" y="247050"/>
            <a:ext cx="85206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6543A8"/>
                </a:solidFill>
              </a:rPr>
              <a:t>Packages used in Vector Databases</a:t>
            </a:r>
            <a:endParaRPr sz="13000">
              <a:solidFill>
                <a:srgbClr val="6543A8"/>
              </a:solidFill>
            </a:endParaRPr>
          </a:p>
        </p:txBody>
      </p:sp>
      <p:sp>
        <p:nvSpPr>
          <p:cNvPr id="599" name="Google Shape;599;p24"/>
          <p:cNvSpPr txBox="1"/>
          <p:nvPr/>
        </p:nvSpPr>
        <p:spPr>
          <a:xfrm>
            <a:off x="393650" y="1146150"/>
            <a:ext cx="41541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●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 Libraries: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Faiss (Facebook AI Similarity Search)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Annoy (Approximate Nearest Neighbors Oh Yeah)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NMSLIB (Non-Metric Space Library)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●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Embedding Generation Libraries: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Sentence Transformers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Hugging Face Transformers)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CLIP (Contrastive Language-Image Pre-training)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●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General-Purpose Libraries: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NumPy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○"/>
            </a:pPr>
            <a:r>
              <a:rPr lang="en-GB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SciPy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00" name="Google Shape;6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949" y="1141375"/>
            <a:ext cx="4455049" cy="28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25"/>
          <p:cNvGrpSpPr/>
          <p:nvPr/>
        </p:nvGrpSpPr>
        <p:grpSpPr>
          <a:xfrm>
            <a:off x="1067234" y="1254725"/>
            <a:ext cx="3315854" cy="827400"/>
            <a:chOff x="1067234" y="1254725"/>
            <a:chExt cx="3315854" cy="827400"/>
          </a:xfrm>
        </p:grpSpPr>
        <p:cxnSp>
          <p:nvCxnSpPr>
            <p:cNvPr id="606" name="Google Shape;606;p25"/>
            <p:cNvCxnSpPr/>
            <p:nvPr/>
          </p:nvCxnSpPr>
          <p:spPr>
            <a:xfrm>
              <a:off x="1308434" y="142717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7" name="Google Shape;607;p25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9" name="Google Shape;609;p25"/>
            <p:cNvCxnSpPr/>
            <p:nvPr/>
          </p:nvCxnSpPr>
          <p:spPr>
            <a:xfrm>
              <a:off x="1308753" y="142688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0" name="Google Shape;610;p25"/>
          <p:cNvGrpSpPr/>
          <p:nvPr/>
        </p:nvGrpSpPr>
        <p:grpSpPr>
          <a:xfrm>
            <a:off x="1067234" y="2421175"/>
            <a:ext cx="3315854" cy="827400"/>
            <a:chOff x="1067234" y="2421175"/>
            <a:chExt cx="3315854" cy="827400"/>
          </a:xfrm>
        </p:grpSpPr>
        <p:cxnSp>
          <p:nvCxnSpPr>
            <p:cNvPr id="611" name="Google Shape;611;p25"/>
            <p:cNvCxnSpPr/>
            <p:nvPr/>
          </p:nvCxnSpPr>
          <p:spPr>
            <a:xfrm>
              <a:off x="1308434" y="259362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2" name="Google Shape;612;p25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4" name="Google Shape;614;p25"/>
            <p:cNvCxnSpPr/>
            <p:nvPr/>
          </p:nvCxnSpPr>
          <p:spPr>
            <a:xfrm>
              <a:off x="1308753" y="259333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5" name="Google Shape;615;p25"/>
          <p:cNvGrpSpPr/>
          <p:nvPr/>
        </p:nvGrpSpPr>
        <p:grpSpPr>
          <a:xfrm>
            <a:off x="1067234" y="3587625"/>
            <a:ext cx="3315854" cy="827400"/>
            <a:chOff x="1067234" y="3587625"/>
            <a:chExt cx="3315854" cy="827400"/>
          </a:xfrm>
        </p:grpSpPr>
        <p:cxnSp>
          <p:nvCxnSpPr>
            <p:cNvPr id="616" name="Google Shape;616;p25"/>
            <p:cNvCxnSpPr/>
            <p:nvPr/>
          </p:nvCxnSpPr>
          <p:spPr>
            <a:xfrm>
              <a:off x="1308434" y="376007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7" name="Google Shape;617;p25"/>
            <p:cNvSpPr/>
            <p:nvPr/>
          </p:nvSpPr>
          <p:spPr>
            <a:xfrm>
              <a:off x="1542388" y="35876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1542388" y="35876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9" name="Google Shape;619;p25"/>
            <p:cNvCxnSpPr/>
            <p:nvPr/>
          </p:nvCxnSpPr>
          <p:spPr>
            <a:xfrm>
              <a:off x="1308753" y="375978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0" name="Google Shape;620;p2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 Libraries</a:t>
            </a:r>
            <a:endParaRPr sz="3000">
              <a:solidFill>
                <a:srgbClr val="482E87"/>
              </a:solidFill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1631637" y="13200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Faiss (Facebook AI Similarity Search)</a:t>
            </a:r>
            <a:endParaRPr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2" name="Google Shape;622;p25"/>
          <p:cNvSpPr txBox="1"/>
          <p:nvPr/>
        </p:nvSpPr>
        <p:spPr>
          <a:xfrm>
            <a:off x="1631637" y="24865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Annoy (Approximate Nearest Neighbors Oh Yeah)</a:t>
            </a:r>
            <a:endParaRPr>
              <a:solidFill>
                <a:srgbClr val="9659F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3" name="Google Shape;623;p25"/>
          <p:cNvSpPr txBox="1"/>
          <p:nvPr/>
        </p:nvSpPr>
        <p:spPr>
          <a:xfrm>
            <a:off x="1631637" y="36530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NMSLIB (Non-Metric Space Library)</a:t>
            </a:r>
            <a:endParaRPr>
              <a:solidFill>
                <a:srgbClr val="9659F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24" name="Google Shape;624;p25"/>
          <p:cNvGrpSpPr/>
          <p:nvPr/>
        </p:nvGrpSpPr>
        <p:grpSpPr>
          <a:xfrm>
            <a:off x="535372" y="1168141"/>
            <a:ext cx="743643" cy="1000462"/>
            <a:chOff x="3478424" y="1308364"/>
            <a:chExt cx="2187185" cy="2942536"/>
          </a:xfrm>
        </p:grpSpPr>
        <p:sp>
          <p:nvSpPr>
            <p:cNvPr id="625" name="Google Shape;625;p2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2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69" name="Google Shape;669;p2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1" name="Google Shape;671;p25"/>
          <p:cNvGrpSpPr/>
          <p:nvPr/>
        </p:nvGrpSpPr>
        <p:grpSpPr>
          <a:xfrm>
            <a:off x="535372" y="2334641"/>
            <a:ext cx="743643" cy="1000462"/>
            <a:chOff x="3478424" y="1308364"/>
            <a:chExt cx="2187185" cy="2942536"/>
          </a:xfrm>
        </p:grpSpPr>
        <p:sp>
          <p:nvSpPr>
            <p:cNvPr id="672" name="Google Shape;672;p2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5" name="Google Shape;715;p2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716" name="Google Shape;716;p2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8" name="Google Shape;718;p25"/>
          <p:cNvGrpSpPr/>
          <p:nvPr/>
        </p:nvGrpSpPr>
        <p:grpSpPr>
          <a:xfrm>
            <a:off x="535372" y="3526341"/>
            <a:ext cx="743643" cy="1000462"/>
            <a:chOff x="3478424" y="1308364"/>
            <a:chExt cx="2187185" cy="2942536"/>
          </a:xfrm>
        </p:grpSpPr>
        <p:sp>
          <p:nvSpPr>
            <p:cNvPr id="719" name="Google Shape;719;p2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2" name="Google Shape;762;p2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763" name="Google Shape;763;p2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765" name="Google Shape;765;p25"/>
          <p:cNvGraphicFramePr/>
          <p:nvPr/>
        </p:nvGraphicFramePr>
        <p:xfrm>
          <a:off x="4741650" y="116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3887525"/>
              </a:tblGrid>
              <a:tr h="10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library of algorithms for efficient similarity search and clustering of dense vectors.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fast, approximate nearest neighbors library that provides efficient search in high-dimensional spaces. 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library for efficient similarity search in general metric spaces, including Euclidean distance and cosine similarity.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6"/>
          <p:cNvGrpSpPr/>
          <p:nvPr/>
        </p:nvGrpSpPr>
        <p:grpSpPr>
          <a:xfrm>
            <a:off x="1067234" y="1254725"/>
            <a:ext cx="3315854" cy="827400"/>
            <a:chOff x="1067234" y="1254725"/>
            <a:chExt cx="3315854" cy="827400"/>
          </a:xfrm>
        </p:grpSpPr>
        <p:cxnSp>
          <p:nvCxnSpPr>
            <p:cNvPr id="771" name="Google Shape;771;p26"/>
            <p:cNvCxnSpPr/>
            <p:nvPr/>
          </p:nvCxnSpPr>
          <p:spPr>
            <a:xfrm>
              <a:off x="1308434" y="142717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2" name="Google Shape;772;p26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4" name="Google Shape;774;p26"/>
            <p:cNvCxnSpPr/>
            <p:nvPr/>
          </p:nvCxnSpPr>
          <p:spPr>
            <a:xfrm>
              <a:off x="1308753" y="142688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5" name="Google Shape;775;p26"/>
          <p:cNvGrpSpPr/>
          <p:nvPr/>
        </p:nvGrpSpPr>
        <p:grpSpPr>
          <a:xfrm>
            <a:off x="1067234" y="2421175"/>
            <a:ext cx="3315854" cy="827400"/>
            <a:chOff x="1067234" y="2421175"/>
            <a:chExt cx="3315854" cy="827400"/>
          </a:xfrm>
        </p:grpSpPr>
        <p:cxnSp>
          <p:nvCxnSpPr>
            <p:cNvPr id="776" name="Google Shape;776;p26"/>
            <p:cNvCxnSpPr/>
            <p:nvPr/>
          </p:nvCxnSpPr>
          <p:spPr>
            <a:xfrm>
              <a:off x="1308434" y="259362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7" name="Google Shape;777;p26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9" name="Google Shape;779;p26"/>
            <p:cNvCxnSpPr/>
            <p:nvPr/>
          </p:nvCxnSpPr>
          <p:spPr>
            <a:xfrm>
              <a:off x="1308753" y="259333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0" name="Google Shape;780;p26"/>
          <p:cNvGrpSpPr/>
          <p:nvPr/>
        </p:nvGrpSpPr>
        <p:grpSpPr>
          <a:xfrm>
            <a:off x="1067234" y="3587625"/>
            <a:ext cx="3315854" cy="827400"/>
            <a:chOff x="1067234" y="3587625"/>
            <a:chExt cx="3315854" cy="827400"/>
          </a:xfrm>
        </p:grpSpPr>
        <p:cxnSp>
          <p:nvCxnSpPr>
            <p:cNvPr id="781" name="Google Shape;781;p26"/>
            <p:cNvCxnSpPr/>
            <p:nvPr/>
          </p:nvCxnSpPr>
          <p:spPr>
            <a:xfrm>
              <a:off x="1308434" y="376007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2" name="Google Shape;782;p26"/>
            <p:cNvSpPr/>
            <p:nvPr/>
          </p:nvSpPr>
          <p:spPr>
            <a:xfrm>
              <a:off x="1542388" y="35876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1542388" y="35876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4" name="Google Shape;784;p26"/>
            <p:cNvCxnSpPr/>
            <p:nvPr/>
          </p:nvCxnSpPr>
          <p:spPr>
            <a:xfrm>
              <a:off x="1308753" y="375978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85" name="Google Shape;785;p2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Embedding Generation Libraries</a:t>
            </a:r>
            <a:endParaRPr sz="3000">
              <a:solidFill>
                <a:srgbClr val="482E87"/>
              </a:solidFill>
            </a:endParaRPr>
          </a:p>
        </p:txBody>
      </p:sp>
      <p:sp>
        <p:nvSpPr>
          <p:cNvPr id="786" name="Google Shape;786;p26"/>
          <p:cNvSpPr txBox="1"/>
          <p:nvPr/>
        </p:nvSpPr>
        <p:spPr>
          <a:xfrm>
            <a:off x="1631637" y="13200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Sentence Transformers</a:t>
            </a:r>
            <a:endParaRPr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87" name="Google Shape;787;p26"/>
          <p:cNvSpPr txBox="1"/>
          <p:nvPr/>
        </p:nvSpPr>
        <p:spPr>
          <a:xfrm>
            <a:off x="1631637" y="24865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Hugging Face Transformers</a:t>
            </a:r>
            <a:endParaRPr>
              <a:solidFill>
                <a:srgbClr val="9659F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88" name="Google Shape;788;p26"/>
          <p:cNvSpPr txBox="1"/>
          <p:nvPr/>
        </p:nvSpPr>
        <p:spPr>
          <a:xfrm>
            <a:off x="1631637" y="36530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CLIP (Contrastive Language-Image Pre-training)</a:t>
            </a:r>
            <a:endParaRPr>
              <a:solidFill>
                <a:srgbClr val="9659F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89" name="Google Shape;789;p26"/>
          <p:cNvGrpSpPr/>
          <p:nvPr/>
        </p:nvGrpSpPr>
        <p:grpSpPr>
          <a:xfrm>
            <a:off x="535372" y="1168141"/>
            <a:ext cx="743643" cy="1000462"/>
            <a:chOff x="3478424" y="1308364"/>
            <a:chExt cx="2187185" cy="2942536"/>
          </a:xfrm>
        </p:grpSpPr>
        <p:sp>
          <p:nvSpPr>
            <p:cNvPr id="790" name="Google Shape;790;p26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3" name="Google Shape;833;p2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834" name="Google Shape;834;p2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6" name="Google Shape;836;p26"/>
          <p:cNvGrpSpPr/>
          <p:nvPr/>
        </p:nvGrpSpPr>
        <p:grpSpPr>
          <a:xfrm>
            <a:off x="535372" y="2334641"/>
            <a:ext cx="743643" cy="1000462"/>
            <a:chOff x="3478424" y="1308364"/>
            <a:chExt cx="2187185" cy="2942536"/>
          </a:xfrm>
        </p:grpSpPr>
        <p:sp>
          <p:nvSpPr>
            <p:cNvPr id="837" name="Google Shape;837;p26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0" name="Google Shape;880;p2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881" name="Google Shape;881;p2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3" name="Google Shape;883;p26"/>
          <p:cNvGrpSpPr/>
          <p:nvPr/>
        </p:nvGrpSpPr>
        <p:grpSpPr>
          <a:xfrm>
            <a:off x="535372" y="3526341"/>
            <a:ext cx="743643" cy="1000462"/>
            <a:chOff x="3478424" y="1308364"/>
            <a:chExt cx="2187185" cy="2942536"/>
          </a:xfrm>
        </p:grpSpPr>
        <p:sp>
          <p:nvSpPr>
            <p:cNvPr id="884" name="Google Shape;884;p26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" name="Google Shape;927;p26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28" name="Google Shape;928;p26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930" name="Google Shape;930;p26"/>
          <p:cNvGraphicFramePr/>
          <p:nvPr/>
        </p:nvGraphicFramePr>
        <p:xfrm>
          <a:off x="4741650" y="116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3887525"/>
              </a:tblGrid>
              <a:tr h="10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library for sentence, paragraph, and document embeddings.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popular library for a wide range of transformer models, including those used for generating text embeddings (e.g., BERT, GPT).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model for learning visual concepts from natural language supervision.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27"/>
          <p:cNvGrpSpPr/>
          <p:nvPr/>
        </p:nvGrpSpPr>
        <p:grpSpPr>
          <a:xfrm>
            <a:off x="1067234" y="1254725"/>
            <a:ext cx="3315854" cy="827400"/>
            <a:chOff x="1067234" y="1254725"/>
            <a:chExt cx="3315854" cy="827400"/>
          </a:xfrm>
        </p:grpSpPr>
        <p:cxnSp>
          <p:nvCxnSpPr>
            <p:cNvPr id="936" name="Google Shape;936;p27"/>
            <p:cNvCxnSpPr/>
            <p:nvPr/>
          </p:nvCxnSpPr>
          <p:spPr>
            <a:xfrm>
              <a:off x="1308434" y="142717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7" name="Google Shape;937;p27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1542388" y="125472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9" name="Google Shape;939;p27"/>
            <p:cNvCxnSpPr/>
            <p:nvPr/>
          </p:nvCxnSpPr>
          <p:spPr>
            <a:xfrm>
              <a:off x="1308753" y="142688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40" name="Google Shape;940;p27"/>
          <p:cNvGrpSpPr/>
          <p:nvPr/>
        </p:nvGrpSpPr>
        <p:grpSpPr>
          <a:xfrm>
            <a:off x="1067234" y="2421175"/>
            <a:ext cx="3315854" cy="827400"/>
            <a:chOff x="1067234" y="2421175"/>
            <a:chExt cx="3315854" cy="827400"/>
          </a:xfrm>
        </p:grpSpPr>
        <p:cxnSp>
          <p:nvCxnSpPr>
            <p:cNvPr id="941" name="Google Shape;941;p27"/>
            <p:cNvCxnSpPr/>
            <p:nvPr/>
          </p:nvCxnSpPr>
          <p:spPr>
            <a:xfrm>
              <a:off x="1308434" y="2593620"/>
              <a:ext cx="0" cy="482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2" name="Google Shape;942;p27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1542388" y="2421175"/>
              <a:ext cx="2840700" cy="827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4" name="Google Shape;944;p27"/>
            <p:cNvCxnSpPr/>
            <p:nvPr/>
          </p:nvCxnSpPr>
          <p:spPr>
            <a:xfrm>
              <a:off x="1308753" y="2593333"/>
              <a:ext cx="0" cy="483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5" name="Google Shape;945;p2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General-Purpose Libraries</a:t>
            </a:r>
            <a:endParaRPr sz="3000">
              <a:solidFill>
                <a:srgbClr val="482E87"/>
              </a:solidFill>
            </a:endParaRPr>
          </a:p>
        </p:txBody>
      </p:sp>
      <p:sp>
        <p:nvSpPr>
          <p:cNvPr id="946" name="Google Shape;946;p27"/>
          <p:cNvSpPr txBox="1"/>
          <p:nvPr/>
        </p:nvSpPr>
        <p:spPr>
          <a:xfrm>
            <a:off x="1631637" y="13200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NumPy</a:t>
            </a:r>
            <a:endParaRPr sz="18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7" name="Google Shape;947;p27"/>
          <p:cNvSpPr txBox="1"/>
          <p:nvPr/>
        </p:nvSpPr>
        <p:spPr>
          <a:xfrm>
            <a:off x="1631637" y="2486575"/>
            <a:ext cx="264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SciPy</a:t>
            </a:r>
            <a:endParaRPr sz="1800">
              <a:solidFill>
                <a:srgbClr val="9659F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948" name="Google Shape;948;p27"/>
          <p:cNvGrpSpPr/>
          <p:nvPr/>
        </p:nvGrpSpPr>
        <p:grpSpPr>
          <a:xfrm>
            <a:off x="535372" y="1168141"/>
            <a:ext cx="743643" cy="1000462"/>
            <a:chOff x="3478424" y="1308364"/>
            <a:chExt cx="2187185" cy="2942536"/>
          </a:xfrm>
        </p:grpSpPr>
        <p:sp>
          <p:nvSpPr>
            <p:cNvPr id="949" name="Google Shape;949;p27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2" name="Google Shape;992;p2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93" name="Google Shape;993;p2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5" name="Google Shape;995;p27"/>
          <p:cNvGrpSpPr/>
          <p:nvPr/>
        </p:nvGrpSpPr>
        <p:grpSpPr>
          <a:xfrm>
            <a:off x="535372" y="2334641"/>
            <a:ext cx="743643" cy="1000462"/>
            <a:chOff x="3478424" y="1308364"/>
            <a:chExt cx="2187185" cy="2942536"/>
          </a:xfrm>
        </p:grpSpPr>
        <p:sp>
          <p:nvSpPr>
            <p:cNvPr id="996" name="Google Shape;996;p27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9" name="Google Shape;1039;p27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40" name="Google Shape;1040;p27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7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042" name="Google Shape;1042;p27"/>
          <p:cNvGraphicFramePr/>
          <p:nvPr/>
        </p:nvGraphicFramePr>
        <p:xfrm>
          <a:off x="4741650" y="116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3887525"/>
              </a:tblGrid>
              <a:tr h="10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Fundamental package for scientific computing in Python, used for array operations and linear algebra.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 library for scientific and technical computing, providing functions for optimization, integration, and linear algebra.</a:t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Indexing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048" name="Google Shape;1048;p28"/>
          <p:cNvSpPr txBox="1"/>
          <p:nvPr/>
        </p:nvSpPr>
        <p:spPr>
          <a:xfrm>
            <a:off x="585325" y="813700"/>
            <a:ext cx="8064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Crucial for enabling fast and efficient similarity searches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Traditional databases -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index on exact matches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 - 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index on the proximity of vectors in high-dimensional space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9" name="Google Shape;1049;p28"/>
          <p:cNvSpPr txBox="1"/>
          <p:nvPr>
            <p:ph type="title"/>
          </p:nvPr>
        </p:nvSpPr>
        <p:spPr>
          <a:xfrm>
            <a:off x="560575" y="22050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Why </a:t>
            </a:r>
            <a:r>
              <a:rPr lang="en-GB">
                <a:solidFill>
                  <a:srgbClr val="482E87"/>
                </a:solidFill>
              </a:rPr>
              <a:t>Indexing is Essential?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050" name="Google Shape;1050;p28"/>
          <p:cNvSpPr txBox="1"/>
          <p:nvPr/>
        </p:nvSpPr>
        <p:spPr>
          <a:xfrm>
            <a:off x="649350" y="2788525"/>
            <a:ext cx="8064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Speeding Up Searches: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Without indexing, finding the nearest neighbors to a query vector would require comparing it to every vector in the database, which is computationally expensive and slow, especially for large datasets. 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Scalability: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Indexing allows vector databases to scale to handle massive datasets without sacrificing performance. 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 Applications: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Indexing is vital for real-time applications that require low-latency responses.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descr="Vector clip art of set of computer network diagram icons | Public ..." id="1051" name="Google Shape;10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725" y="589425"/>
            <a:ext cx="1802575" cy="18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Types of </a:t>
            </a:r>
            <a:r>
              <a:rPr lang="en-GB">
                <a:solidFill>
                  <a:srgbClr val="482E87"/>
                </a:solidFill>
              </a:rPr>
              <a:t>Indexing Techniques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057" name="Google Shape;1057;p29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Primarily uses Approximate Nearest Neighbor (ANN) search algorithms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Trade off a small degree of accuracy for a significant speed improvement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techniques include: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Hierarchical Navigable Small World (HNSW)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 Sensitive Hashing (LSH)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Inverted File System (IVF)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Quantization (PQ)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Tree-Based Indexes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58" name="Google Shape;10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00" y="1663200"/>
            <a:ext cx="382747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7" y="-30150"/>
            <a:ext cx="8864575" cy="520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Hierarchical Navigable Small World (HNSW)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1065" name="Google Shape;1065;p30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Creates a multi-layered graph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Nodes represent vectors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Edges represent connections between similar vectors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 starts at the top layer and navigates down to find the nearest neighbors.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Excellent performance for high-dimensional data.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66" name="Google Shape;10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575" y="0"/>
            <a:ext cx="52164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46712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3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 Sensitive Hashing (LSH)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1073" name="Google Shape;1073;p31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hash functions.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 similar vectors to the same hash buckets with high probability.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 the search space.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Done by only comparing vectors within the same buckets.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Effective for high-dimensional data and large datasets.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Especially when using hamming distance.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74" name="Google Shape;10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5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900" y="0"/>
            <a:ext cx="4700499" cy="52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514775" y="292625"/>
            <a:ext cx="38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82E87"/>
                </a:solidFill>
              </a:rPr>
              <a:t>Table of Contents</a:t>
            </a:r>
            <a:endParaRPr sz="3200">
              <a:solidFill>
                <a:srgbClr val="482E87"/>
              </a:solidFill>
            </a:endParaRPr>
          </a:p>
        </p:txBody>
      </p:sp>
      <p:sp>
        <p:nvSpPr>
          <p:cNvPr id="187" name="Google Shape;187;p14"/>
          <p:cNvSpPr txBox="1"/>
          <p:nvPr>
            <p:ph idx="1" type="body"/>
          </p:nvPr>
        </p:nvSpPr>
        <p:spPr>
          <a:xfrm>
            <a:off x="514775" y="1152475"/>
            <a:ext cx="3739200" cy="3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 Source Databases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Information Retrieval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NoSQL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925" y="0"/>
            <a:ext cx="4570075" cy="52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Inverted File System (IVF)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1081" name="Google Shape;1081;p32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Partitions the vector space into clusters.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During a search,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query vector is compared to the cluster centroids, and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only the vectors within the closest clusters are examined.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Effective for large datasets.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82" name="Google Shape;10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 Quantization (PQ)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1088" name="Google Shape;1088;p33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Compresses vectors by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dividing them into sub-vectors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quantizing each sub-vector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Reduces memory usage and speeds up distance calculations.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Suitable for very large datasets.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89" name="Google Shape;10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0" y="0"/>
            <a:ext cx="7564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Tree-Based Indexes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1095" name="Google Shape;1095;p34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Less effective in very high dimensions.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Tree-based indexes can be used for lower-dimensional vector spaces.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Partitions the vector space recursively.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Example: KD-trees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96" name="Google Shape;10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935575"/>
            <a:ext cx="9144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5" y="0"/>
            <a:ext cx="9084875" cy="50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Indexing: Key Considerations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03" name="Google Shape;1103;p35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Accuracy vs. Speed: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ANN algorithms provide approximate results, so there's a trade-off between accuracy and search speed.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Dimensionality: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choice of indexing technique depends on the dimensionality of the vectors. HNSW is generally preferred for high dimensions.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 Size: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indexing techniques are optimized for different dataset sizes.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Patterns: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characteristics of your query patterns can influence the choice of indexing.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Similarity Search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09" name="Google Shape;1109;p36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Also known as nearest neighbor search.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process of finding data points that are most similar to a given query point.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Involves finding vectors that are closest to a query vector in a high-dimensional space.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Performed in 5 steps.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10" name="Google Shape;11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100" y="2161425"/>
            <a:ext cx="3614650" cy="29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Similarity Search</a:t>
            </a:r>
            <a:r>
              <a:rPr lang="en-GB">
                <a:solidFill>
                  <a:srgbClr val="482E87"/>
                </a:solidFill>
              </a:rPr>
              <a:t>: Steps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16" name="Google Shape;1116;p37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Representation: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points are represented as vectors in a multi-dimensional space.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Distance Metric: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 distance metric is chosen to measure the similarity between vectors.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Vector: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 query vector is provided, representing the data point for which similar points are to be found.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Nearest Neighbor Search: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database uses indexing techniques (e.g., HNSW, IVF, LSH, PQ) to efficiently identify the vectors closest to the query vector based on the chosen distance metric.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Ranking and Retrieval: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most similar vectors are ranked based on their distance from the query vector and retrieved as the search results.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Similarity Search: Distance Metric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22" name="Google Shape;1122;p38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Distance Metric: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 distance metric is chosen to measure the similarity between vectors.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Euclidean Distance: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straight-line distance between two points.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Cosine Similarity: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Measures the angle between two vectors, indicating their orientation similarity.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Dot Product: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Measures the projection of one vector onto another.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Hamming Distance: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Measures the number of differing bits between two binary vectors.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23" name="Google Shape;11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23" y="3000373"/>
            <a:ext cx="1790425" cy="17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3688"/>
            <a:ext cx="8924925" cy="4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Types of </a:t>
            </a:r>
            <a:r>
              <a:rPr lang="en-GB">
                <a:solidFill>
                  <a:srgbClr val="482E87"/>
                </a:solidFill>
              </a:rPr>
              <a:t>Similarity Search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30" name="Google Shape;1130;p39"/>
          <p:cNvSpPr txBox="1"/>
          <p:nvPr/>
        </p:nvSpPr>
        <p:spPr>
          <a:xfrm>
            <a:off x="585325" y="813700"/>
            <a:ext cx="8064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Exact Nearest Neighbor (ENN):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Finds the absolute nearest neighbors.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Computationally expensive for high-dimensional data and large datasets.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Approximate Nearest Neighbor (ANN):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Trades off a small degree of accuracy for a significant speed improvement.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 finds vectors that are very close to the nearest neighbors,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but not necessarily the absolute closest.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is the predominant type used in vector databases.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31" name="Google Shape;11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50" y="3032650"/>
            <a:ext cx="2486475" cy="186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473" y="161400"/>
            <a:ext cx="26542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" y="-1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Similarity Search for Different Types of Data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39" name="Google Shape;1139;p40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 fundamentally </a:t>
            </a: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relies on converting different types of input into vector embeddings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process then follows the same</a:t>
            </a: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general principle of finding nearest neighbors 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a vector space.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However, the initial step of generating those embeddings varies significantly </a:t>
            </a: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depending on the input type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1"/>
          <p:cNvSpPr txBox="1"/>
          <p:nvPr>
            <p:ph type="title"/>
          </p:nvPr>
        </p:nvSpPr>
        <p:spPr>
          <a:xfrm>
            <a:off x="514800" y="16082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General Workflow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45" name="Google Shape;1145;p41"/>
          <p:cNvSpPr txBox="1"/>
          <p:nvPr/>
        </p:nvSpPr>
        <p:spPr>
          <a:xfrm>
            <a:off x="564300" y="626500"/>
            <a:ext cx="8064900" cy="4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Extraction: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raw input is processed to extract relevant features.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Embedding Generation: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specialized embedding model is used to convert the extracted features into a vector embedding.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Storage: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generated vector embeddings are stored in a vector database.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When a query is made, the query is converted into a vector embedding, and a similarity search is performed to find the nearest neighbors in the database.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46" name="Google Shape;11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93" y="0"/>
            <a:ext cx="85742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ARTIFICIAL INTELLIGENCE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52" name="Google Shape;1152;p42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Few of the input types are as follows: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Audio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Video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PDF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etc.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53" name="Google Shape;11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250" y="1612511"/>
            <a:ext cx="6704974" cy="30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906555"/>
            <a:ext cx="9143998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074" y="0"/>
            <a:ext cx="923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Text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61" name="Google Shape;1161;p43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 is preprocessed (e.g., tokenization, stop-word removal).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text embedding model (e.g., Sentence Transformers, BERT, Word2Vec) converts the text into a vector embedding.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 is performed on the resulting vectors.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Semantic search, document retrieval, chatbot responses.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62" name="Google Shape;11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084692"/>
            <a:ext cx="9144000" cy="405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Audio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68" name="Google Shape;1168;p44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Audio signals are processed to extract relevant features (e.g., spectrograms, MFCCs).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 audio embedding model (e.g., models trained on audio datasets like AudioSet) converts the features into a vector embedding.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 is performed on the resulting vectors.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Music recommendation, speech recognition, sound event detection.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69" name="Google Shape;11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950" y="2414675"/>
            <a:ext cx="20086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3947" y="85500"/>
            <a:ext cx="1897475" cy="14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Video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76" name="Google Shape;1176;p45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Video is broken down into frames or clips.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Each frame or clip is processed to extract visual and/or audio features.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video embedding model (e.g., models trained on video datasets like Kinetics) converts the features into a vector embedding.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 is performed on the resulting vectors.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Video recommendation, video content analysis, action recognition.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77" name="Google Shape;11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Image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83" name="Google Shape;1183;p46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is processed to extract visual features (e.g., using convolutional neural networks (CNNs)).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 image embedding model (e.g., models like CLIP, ResNet) converts the features into a vector embedding.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search is performed on the resulting vectors.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retrieval, facial recognition, product search.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84" name="Google Shape;11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24" y="2883975"/>
            <a:ext cx="3142049" cy="20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7025"/>
            <a:ext cx="9144000" cy="42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PDF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91" name="Google Shape;1191;p47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PDF content is extracted (text, images, tables).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Each extracted element is processed according to its type (text, image).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 is converted to text embeddings, images to image embeddings.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resulting embeddings can be combined or searched separately.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Often pdfs are broken into chunks, and each chunk is converted into an embedding.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 search, information extraction, legal document analysis.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92" name="Google Shape;11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525" y="234350"/>
            <a:ext cx="2517925" cy="17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Different Types of Data: Usage of Distance Metric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198" name="Google Shape;1198;p48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a particular vector database, the choice of distance metric can vary depending on the specific implementation and configuration.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 offer flexibility in choosing distance metrics.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While a single metric can be used for all data,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metrics can be used for different data types or indexes.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embedding model is the biggest influence on which distance metric should be used.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Possible for a database to use the same metric for all data,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also possible for a database to use different metrics for different sets of data. It is up to the user to decide.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Usage of Single Distance Metric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204" name="Google Shape;1204;p49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single distance metric can be used for all types of data within a single index: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is common for simplicity and efficiency.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If your embeddings are all in the same vector space, it simplifies the query process.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example, if you're using cosine similarity,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that metric </a:t>
            </a: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can be applied to all the vector embeddings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regardless of whether they represent text, images, or audio.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Usage of Multiple Distance Metrics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210" name="Google Shape;1210;p50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 often allow you to specify different distance metrics for different indexes or collections: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provides flexibility to optimize for different types of data and embedding models.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Also, some databases allow the user to define their own distance metric.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instance, you might use cosine similarity for text embeddings and Euclidean distance for image embeddings.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5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Underlying Embedding Model Influence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216" name="Google Shape;1216;p51"/>
          <p:cNvSpPr txBox="1"/>
          <p:nvPr/>
        </p:nvSpPr>
        <p:spPr>
          <a:xfrm>
            <a:off x="585325" y="1036575"/>
            <a:ext cx="80649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embedding model itself often dictates the most appropriate distance metric.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example,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■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models are designed to work best with cosine similarity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Sentence Transformers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CLIP(Contrastive Language–Image Pre-training)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■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while others are better suited for Euclidean distance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Word2Vec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Skip-gram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CBOW(Continuous Bag-of-Words)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So, even if a vector database allows you to use any metric,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○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optimal choice is often determined by the embedding model.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17" name="Google Shape;12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075" y="936150"/>
            <a:ext cx="4644924" cy="42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6575"/>
            <a:ext cx="4644925" cy="38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75" y="1153750"/>
            <a:ext cx="4810800" cy="36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416900" y="10777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AI &amp; Data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514800" y="580675"/>
            <a:ext cx="8114400" cy="4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543A8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AI's Transformative Impact:</a:t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Revolutionizing industries.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 Healthcare, finance, transportation, entertainment.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Data-Driven Nature of AI:</a:t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Heavily rely on data.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More data often leads to better AI performance.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Diverse Data Types in AI:</a:t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 works with various data forms.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(tables, databases).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Unstructured data</a:t>
            </a: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(text, images, audio, video).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Time-series data </a:t>
            </a: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(sensor readings, financial data).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Crucial Role of Vector Embeddings:</a:t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Essential for modern AI.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Represent data in a way that captures semantic meaning.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 similarity search and other AI tasks.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Database Challenge:</a:t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Effectively managing diverse data.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Choosing the right database(impacts AI application performance).</a:t>
            </a:r>
            <a:endParaRPr b="1"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275" y="819900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275" y="2880445"/>
            <a:ext cx="2762250" cy="145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52"/>
          <p:cNvGrpSpPr/>
          <p:nvPr/>
        </p:nvGrpSpPr>
        <p:grpSpPr>
          <a:xfrm>
            <a:off x="1318525" y="2554735"/>
            <a:ext cx="6503700" cy="735300"/>
            <a:chOff x="1318525" y="2554735"/>
            <a:chExt cx="6503700" cy="735300"/>
          </a:xfrm>
        </p:grpSpPr>
        <p:grpSp>
          <p:nvGrpSpPr>
            <p:cNvPr id="1225" name="Google Shape;1225;p52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26" name="Google Shape;1226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28" name="Google Shape;1228;p52"/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29" name="Google Shape;1229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1" name="Google Shape;1231;p52"/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32" name="Google Shape;1232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4" name="Google Shape;1234;p52"/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35" name="Google Shape;1235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7" name="Google Shape;1237;p52"/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38" name="Google Shape;1238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40" name="Google Shape;1240;p52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241" name="Google Shape;1241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52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43" name="Google Shape;1243;p5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659F4"/>
                </a:solidFill>
              </a:rPr>
              <a:t>Advantages of Vector Databases</a:t>
            </a:r>
            <a:endParaRPr>
              <a:solidFill>
                <a:srgbClr val="9659F4"/>
              </a:solidFill>
            </a:endParaRPr>
          </a:p>
        </p:txBody>
      </p:sp>
      <p:grpSp>
        <p:nvGrpSpPr>
          <p:cNvPr id="1244" name="Google Shape;1244;p52"/>
          <p:cNvGrpSpPr/>
          <p:nvPr/>
        </p:nvGrpSpPr>
        <p:grpSpPr>
          <a:xfrm>
            <a:off x="1229723" y="2174427"/>
            <a:ext cx="590840" cy="682345"/>
            <a:chOff x="3669150" y="2223718"/>
            <a:chExt cx="436237" cy="503799"/>
          </a:xfrm>
        </p:grpSpPr>
        <p:sp>
          <p:nvSpPr>
            <p:cNvPr id="1245" name="Google Shape;1245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52"/>
          <p:cNvGrpSpPr/>
          <p:nvPr/>
        </p:nvGrpSpPr>
        <p:grpSpPr>
          <a:xfrm>
            <a:off x="3260973" y="2174427"/>
            <a:ext cx="590840" cy="682345"/>
            <a:chOff x="3669150" y="2223718"/>
            <a:chExt cx="436237" cy="503799"/>
          </a:xfrm>
        </p:grpSpPr>
        <p:sp>
          <p:nvSpPr>
            <p:cNvPr id="1249" name="Google Shape;1249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52"/>
          <p:cNvGrpSpPr/>
          <p:nvPr/>
        </p:nvGrpSpPr>
        <p:grpSpPr>
          <a:xfrm>
            <a:off x="5292198" y="2174427"/>
            <a:ext cx="590840" cy="682345"/>
            <a:chOff x="3669150" y="2223718"/>
            <a:chExt cx="436237" cy="503799"/>
          </a:xfrm>
        </p:grpSpPr>
        <p:sp>
          <p:nvSpPr>
            <p:cNvPr id="1253" name="Google Shape;1253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52"/>
          <p:cNvGrpSpPr/>
          <p:nvPr/>
        </p:nvGrpSpPr>
        <p:grpSpPr>
          <a:xfrm>
            <a:off x="7323423" y="2174427"/>
            <a:ext cx="590840" cy="682345"/>
            <a:chOff x="3669150" y="2223718"/>
            <a:chExt cx="436237" cy="503799"/>
          </a:xfrm>
        </p:grpSpPr>
        <p:sp>
          <p:nvSpPr>
            <p:cNvPr id="1257" name="Google Shape;1257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52"/>
          <p:cNvGrpSpPr/>
          <p:nvPr/>
        </p:nvGrpSpPr>
        <p:grpSpPr>
          <a:xfrm>
            <a:off x="2245311" y="2756502"/>
            <a:ext cx="590840" cy="682345"/>
            <a:chOff x="3669150" y="2223718"/>
            <a:chExt cx="436237" cy="503799"/>
          </a:xfrm>
        </p:grpSpPr>
        <p:sp>
          <p:nvSpPr>
            <p:cNvPr id="1261" name="Google Shape;1261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4" name="Google Shape;1264;p52"/>
          <p:cNvGrpSpPr/>
          <p:nvPr/>
        </p:nvGrpSpPr>
        <p:grpSpPr>
          <a:xfrm>
            <a:off x="4276561" y="2756502"/>
            <a:ext cx="590840" cy="682345"/>
            <a:chOff x="3669150" y="2223718"/>
            <a:chExt cx="436237" cy="503799"/>
          </a:xfrm>
        </p:grpSpPr>
        <p:sp>
          <p:nvSpPr>
            <p:cNvPr id="1265" name="Google Shape;1265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52"/>
          <p:cNvGrpSpPr/>
          <p:nvPr/>
        </p:nvGrpSpPr>
        <p:grpSpPr>
          <a:xfrm>
            <a:off x="6307786" y="2756502"/>
            <a:ext cx="590840" cy="682345"/>
            <a:chOff x="3669150" y="2223718"/>
            <a:chExt cx="436237" cy="503799"/>
          </a:xfrm>
        </p:grpSpPr>
        <p:sp>
          <p:nvSpPr>
            <p:cNvPr id="1269" name="Google Shape;1269;p5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52"/>
          <p:cNvGrpSpPr/>
          <p:nvPr/>
        </p:nvGrpSpPr>
        <p:grpSpPr>
          <a:xfrm>
            <a:off x="585700" y="1212325"/>
            <a:ext cx="1878900" cy="809700"/>
            <a:chOff x="585700" y="1212325"/>
            <a:chExt cx="1878900" cy="809700"/>
          </a:xfrm>
        </p:grpSpPr>
        <p:sp>
          <p:nvSpPr>
            <p:cNvPr id="1273" name="Google Shape;1273;p52"/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Fast Similarity Search(Speed)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74" name="Google Shape;1274;p52"/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purpose-built for finding the closest matches to a given vector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5" name="Google Shape;1275;p52"/>
          <p:cNvGrpSpPr/>
          <p:nvPr/>
        </p:nvGrpSpPr>
        <p:grpSpPr>
          <a:xfrm>
            <a:off x="2616934" y="1212325"/>
            <a:ext cx="1878905" cy="809700"/>
            <a:chOff x="2616933" y="1212325"/>
            <a:chExt cx="1878905" cy="809700"/>
          </a:xfrm>
        </p:grpSpPr>
        <p:sp>
          <p:nvSpPr>
            <p:cNvPr id="1276" name="Google Shape;1276;p52"/>
            <p:cNvSpPr txBox="1"/>
            <p:nvPr/>
          </p:nvSpPr>
          <p:spPr>
            <a:xfrm>
              <a:off x="2616933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Performance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77" name="Google Shape;1277;p52"/>
            <p:cNvSpPr txBox="1"/>
            <p:nvPr/>
          </p:nvSpPr>
          <p:spPr>
            <a:xfrm>
              <a:off x="261693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handle the ever-growing volume of data generated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78" name="Google Shape;1278;p52"/>
          <p:cNvGrpSpPr/>
          <p:nvPr/>
        </p:nvGrpSpPr>
        <p:grpSpPr>
          <a:xfrm>
            <a:off x="4648153" y="1212325"/>
            <a:ext cx="1878916" cy="809700"/>
            <a:chOff x="4648150" y="1212325"/>
            <a:chExt cx="1878916" cy="809700"/>
          </a:xfrm>
        </p:grpSpPr>
        <p:sp>
          <p:nvSpPr>
            <p:cNvPr id="1279" name="Google Shape;1279;p52"/>
            <p:cNvSpPr txBox="1"/>
            <p:nvPr/>
          </p:nvSpPr>
          <p:spPr>
            <a:xfrm>
              <a:off x="4648166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Cost-Effectiveness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0" name="Google Shape;1280;p52"/>
            <p:cNvSpPr txBox="1"/>
            <p:nvPr/>
          </p:nvSpPr>
          <p:spPr>
            <a:xfrm>
              <a:off x="464815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Optimized for vector data, leading to more efficient resource utilization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1" name="Google Shape;1281;p52"/>
          <p:cNvGrpSpPr/>
          <p:nvPr/>
        </p:nvGrpSpPr>
        <p:grpSpPr>
          <a:xfrm>
            <a:off x="6679388" y="1212325"/>
            <a:ext cx="1878911" cy="809700"/>
            <a:chOff x="6679388" y="1212325"/>
            <a:chExt cx="1878911" cy="809700"/>
          </a:xfrm>
        </p:grpSpPr>
        <p:sp>
          <p:nvSpPr>
            <p:cNvPr id="1282" name="Google Shape;1282;p52"/>
            <p:cNvSpPr txBox="1"/>
            <p:nvPr/>
          </p:nvSpPr>
          <p:spPr>
            <a:xfrm>
              <a:off x="6679398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Flexibility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3" name="Google Shape;1283;p52"/>
            <p:cNvSpPr txBox="1"/>
            <p:nvPr/>
          </p:nvSpPr>
          <p:spPr>
            <a:xfrm>
              <a:off x="667938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 for diverse data types beyond just vectors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4" name="Google Shape;1284;p52"/>
          <p:cNvGrpSpPr/>
          <p:nvPr/>
        </p:nvGrpSpPr>
        <p:grpSpPr>
          <a:xfrm>
            <a:off x="1601305" y="3591250"/>
            <a:ext cx="1878925" cy="809696"/>
            <a:chOff x="1601288" y="3591250"/>
            <a:chExt cx="1878925" cy="809696"/>
          </a:xfrm>
        </p:grpSpPr>
        <p:sp>
          <p:nvSpPr>
            <p:cNvPr id="1285" name="Google Shape;1285;p52"/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6" name="Google Shape;1286;p52"/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scale horizontally to accommodate massive datasets and high query volumes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87" name="Google Shape;1287;p52"/>
          <p:cNvGrpSpPr/>
          <p:nvPr/>
        </p:nvGrpSpPr>
        <p:grpSpPr>
          <a:xfrm>
            <a:off x="3632544" y="3591250"/>
            <a:ext cx="1878905" cy="809696"/>
            <a:chOff x="3632520" y="3591250"/>
            <a:chExt cx="1878905" cy="809696"/>
          </a:xfrm>
        </p:grpSpPr>
        <p:sp>
          <p:nvSpPr>
            <p:cNvPr id="1288" name="Google Shape;1288;p52"/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Ease of Use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9" name="Google Shape;1289;p52"/>
            <p:cNvSpPr txBox="1"/>
            <p:nvPr/>
          </p:nvSpPr>
          <p:spPr>
            <a:xfrm>
              <a:off x="3632525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User-friendly APIs and SDKs simplify integration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90" name="Google Shape;1290;p52"/>
          <p:cNvGrpSpPr/>
          <p:nvPr/>
        </p:nvGrpSpPr>
        <p:grpSpPr>
          <a:xfrm>
            <a:off x="5663773" y="3591250"/>
            <a:ext cx="1878909" cy="885896"/>
            <a:chOff x="5663753" y="3591250"/>
            <a:chExt cx="1878909" cy="885896"/>
          </a:xfrm>
        </p:grpSpPr>
        <p:sp>
          <p:nvSpPr>
            <p:cNvPr id="1291" name="Google Shape;1291;p52"/>
            <p:cNvSpPr txBox="1"/>
            <p:nvPr/>
          </p:nvSpPr>
          <p:spPr>
            <a:xfrm>
              <a:off x="5663753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Customization</a:t>
              </a:r>
              <a:endParaRPr sz="16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92" name="Google Shape;1292;p52"/>
            <p:cNvSpPr txBox="1"/>
            <p:nvPr/>
          </p:nvSpPr>
          <p:spPr>
            <a:xfrm>
              <a:off x="5663763" y="39209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choosing different distance metrics and configuring indexing parameters to fine-tune performance etc.</a:t>
              </a:r>
              <a:endParaRPr sz="10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3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OPEN SOURCE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DATABASES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4"/>
          <p:cNvSpPr txBox="1"/>
          <p:nvPr>
            <p:ph type="title"/>
          </p:nvPr>
        </p:nvSpPr>
        <p:spPr>
          <a:xfrm>
            <a:off x="416900" y="10777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Open Source Database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303" name="Google Shape;1303;p54"/>
          <p:cNvSpPr txBox="1"/>
          <p:nvPr>
            <p:ph idx="1" type="body"/>
          </p:nvPr>
        </p:nvSpPr>
        <p:spPr>
          <a:xfrm>
            <a:off x="219650" y="727425"/>
            <a:ext cx="39582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 management systems (DBMS).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 code is publicly available and can be freely: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used,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modified, and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distributed.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Offer a powerful and cost-effective solution for many data management needs.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Popular Examples: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Relational Databases: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-GB" sz="14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MySQL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PostgreSQL, MariaDB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NoSQL Databases: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-GB" sz="14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Cassandra, Redis, CouchDB, Neo4j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04" name="Google Shape;1304;p54"/>
          <p:cNvPicPr preferRelativeResize="0"/>
          <p:nvPr/>
        </p:nvPicPr>
        <p:blipFill rotWithShape="1">
          <a:blip r:embed="rId3">
            <a:alphaModFix/>
          </a:blip>
          <a:srcRect b="2075" l="50445" r="0" t="11799"/>
          <a:stretch/>
        </p:blipFill>
        <p:spPr>
          <a:xfrm>
            <a:off x="4395375" y="727413"/>
            <a:ext cx="4531149" cy="41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5"/>
          <p:cNvSpPr/>
          <p:nvPr/>
        </p:nvSpPr>
        <p:spPr>
          <a:xfrm>
            <a:off x="2910550" y="813700"/>
            <a:ext cx="3322984" cy="3754732"/>
          </a:xfrm>
          <a:custGeom>
            <a:rect b="b" l="l" r="r" t="t"/>
            <a:pathLst>
              <a:path extrusionOk="0" h="64104" w="53603">
                <a:moveTo>
                  <a:pt x="26802" y="0"/>
                </a:moveTo>
                <a:lnTo>
                  <a:pt x="1" y="15479"/>
                </a:lnTo>
                <a:lnTo>
                  <a:pt x="155" y="15562"/>
                </a:lnTo>
                <a:lnTo>
                  <a:pt x="60" y="15609"/>
                </a:lnTo>
                <a:lnTo>
                  <a:pt x="203" y="15693"/>
                </a:lnTo>
                <a:lnTo>
                  <a:pt x="108" y="15752"/>
                </a:lnTo>
                <a:lnTo>
                  <a:pt x="251" y="15836"/>
                </a:lnTo>
                <a:lnTo>
                  <a:pt x="155" y="15895"/>
                </a:lnTo>
                <a:lnTo>
                  <a:pt x="298" y="15979"/>
                </a:lnTo>
                <a:lnTo>
                  <a:pt x="215" y="16038"/>
                </a:lnTo>
                <a:lnTo>
                  <a:pt x="358" y="16121"/>
                </a:lnTo>
                <a:lnTo>
                  <a:pt x="263" y="16169"/>
                </a:lnTo>
                <a:lnTo>
                  <a:pt x="405" y="16252"/>
                </a:lnTo>
                <a:lnTo>
                  <a:pt x="310" y="16312"/>
                </a:lnTo>
                <a:lnTo>
                  <a:pt x="453" y="16395"/>
                </a:lnTo>
                <a:lnTo>
                  <a:pt x="358" y="16455"/>
                </a:lnTo>
                <a:lnTo>
                  <a:pt x="513" y="16538"/>
                </a:lnTo>
                <a:lnTo>
                  <a:pt x="417" y="16586"/>
                </a:lnTo>
                <a:lnTo>
                  <a:pt x="560" y="16681"/>
                </a:lnTo>
                <a:lnTo>
                  <a:pt x="465" y="16729"/>
                </a:lnTo>
                <a:lnTo>
                  <a:pt x="608" y="16812"/>
                </a:lnTo>
                <a:lnTo>
                  <a:pt x="513" y="16872"/>
                </a:lnTo>
                <a:lnTo>
                  <a:pt x="667" y="16955"/>
                </a:lnTo>
                <a:lnTo>
                  <a:pt x="572" y="17014"/>
                </a:lnTo>
                <a:lnTo>
                  <a:pt x="715" y="17098"/>
                </a:lnTo>
                <a:lnTo>
                  <a:pt x="620" y="17145"/>
                </a:lnTo>
                <a:lnTo>
                  <a:pt x="763" y="17241"/>
                </a:lnTo>
                <a:lnTo>
                  <a:pt x="667" y="17288"/>
                </a:lnTo>
                <a:lnTo>
                  <a:pt x="822" y="17372"/>
                </a:lnTo>
                <a:lnTo>
                  <a:pt x="727" y="17431"/>
                </a:lnTo>
                <a:lnTo>
                  <a:pt x="870" y="17514"/>
                </a:lnTo>
                <a:lnTo>
                  <a:pt x="774" y="17574"/>
                </a:lnTo>
                <a:lnTo>
                  <a:pt x="917" y="17657"/>
                </a:lnTo>
                <a:lnTo>
                  <a:pt x="822" y="17705"/>
                </a:lnTo>
                <a:lnTo>
                  <a:pt x="977" y="17800"/>
                </a:lnTo>
                <a:lnTo>
                  <a:pt x="882" y="17848"/>
                </a:lnTo>
                <a:lnTo>
                  <a:pt x="1025" y="17931"/>
                </a:lnTo>
                <a:lnTo>
                  <a:pt x="929" y="17991"/>
                </a:lnTo>
                <a:lnTo>
                  <a:pt x="1072" y="18074"/>
                </a:lnTo>
                <a:lnTo>
                  <a:pt x="977" y="18134"/>
                </a:lnTo>
                <a:lnTo>
                  <a:pt x="1132" y="18217"/>
                </a:lnTo>
                <a:lnTo>
                  <a:pt x="1036" y="18265"/>
                </a:lnTo>
                <a:lnTo>
                  <a:pt x="1179" y="18348"/>
                </a:lnTo>
                <a:lnTo>
                  <a:pt x="1084" y="18407"/>
                </a:lnTo>
                <a:lnTo>
                  <a:pt x="1227" y="18491"/>
                </a:lnTo>
                <a:lnTo>
                  <a:pt x="1132" y="18550"/>
                </a:lnTo>
                <a:lnTo>
                  <a:pt x="1286" y="18634"/>
                </a:lnTo>
                <a:lnTo>
                  <a:pt x="1191" y="18693"/>
                </a:lnTo>
                <a:lnTo>
                  <a:pt x="1334" y="18777"/>
                </a:lnTo>
                <a:lnTo>
                  <a:pt x="1239" y="18824"/>
                </a:lnTo>
                <a:lnTo>
                  <a:pt x="1382" y="18908"/>
                </a:lnTo>
                <a:lnTo>
                  <a:pt x="1286" y="18967"/>
                </a:lnTo>
                <a:lnTo>
                  <a:pt x="1429" y="19050"/>
                </a:lnTo>
                <a:lnTo>
                  <a:pt x="1334" y="19110"/>
                </a:lnTo>
                <a:lnTo>
                  <a:pt x="1489" y="19193"/>
                </a:lnTo>
                <a:lnTo>
                  <a:pt x="1394" y="19253"/>
                </a:lnTo>
                <a:lnTo>
                  <a:pt x="1536" y="19336"/>
                </a:lnTo>
                <a:lnTo>
                  <a:pt x="1441" y="19384"/>
                </a:lnTo>
                <a:lnTo>
                  <a:pt x="1584" y="19467"/>
                </a:lnTo>
                <a:lnTo>
                  <a:pt x="1489" y="19527"/>
                </a:lnTo>
                <a:lnTo>
                  <a:pt x="1644" y="19610"/>
                </a:lnTo>
                <a:lnTo>
                  <a:pt x="1548" y="19670"/>
                </a:lnTo>
                <a:lnTo>
                  <a:pt x="1691" y="19753"/>
                </a:lnTo>
                <a:lnTo>
                  <a:pt x="1596" y="19812"/>
                </a:lnTo>
                <a:lnTo>
                  <a:pt x="1739" y="19896"/>
                </a:lnTo>
                <a:lnTo>
                  <a:pt x="1644" y="19943"/>
                </a:lnTo>
                <a:lnTo>
                  <a:pt x="1798" y="20027"/>
                </a:lnTo>
                <a:lnTo>
                  <a:pt x="1703" y="20086"/>
                </a:lnTo>
                <a:lnTo>
                  <a:pt x="1846" y="20170"/>
                </a:lnTo>
                <a:lnTo>
                  <a:pt x="1751" y="20229"/>
                </a:lnTo>
                <a:lnTo>
                  <a:pt x="1894" y="20312"/>
                </a:lnTo>
                <a:lnTo>
                  <a:pt x="1798" y="20372"/>
                </a:lnTo>
                <a:lnTo>
                  <a:pt x="1953" y="20455"/>
                </a:lnTo>
                <a:lnTo>
                  <a:pt x="1858" y="20503"/>
                </a:lnTo>
                <a:lnTo>
                  <a:pt x="2001" y="20586"/>
                </a:lnTo>
                <a:lnTo>
                  <a:pt x="1906" y="20646"/>
                </a:lnTo>
                <a:lnTo>
                  <a:pt x="2048" y="20729"/>
                </a:lnTo>
                <a:lnTo>
                  <a:pt x="1953" y="20789"/>
                </a:lnTo>
                <a:lnTo>
                  <a:pt x="2108" y="20872"/>
                </a:lnTo>
                <a:lnTo>
                  <a:pt x="2013" y="20920"/>
                </a:lnTo>
                <a:lnTo>
                  <a:pt x="2156" y="21015"/>
                </a:lnTo>
                <a:lnTo>
                  <a:pt x="2060" y="21063"/>
                </a:lnTo>
                <a:lnTo>
                  <a:pt x="2203" y="21146"/>
                </a:lnTo>
                <a:lnTo>
                  <a:pt x="2108" y="21205"/>
                </a:lnTo>
                <a:lnTo>
                  <a:pt x="2251" y="21289"/>
                </a:lnTo>
                <a:lnTo>
                  <a:pt x="2156" y="21348"/>
                </a:lnTo>
                <a:lnTo>
                  <a:pt x="2310" y="21432"/>
                </a:lnTo>
                <a:lnTo>
                  <a:pt x="2215" y="21479"/>
                </a:lnTo>
                <a:lnTo>
                  <a:pt x="2358" y="21563"/>
                </a:lnTo>
                <a:lnTo>
                  <a:pt x="2263" y="21622"/>
                </a:lnTo>
                <a:lnTo>
                  <a:pt x="2406" y="21705"/>
                </a:lnTo>
                <a:lnTo>
                  <a:pt x="2310" y="21765"/>
                </a:lnTo>
                <a:lnTo>
                  <a:pt x="2465" y="21848"/>
                </a:lnTo>
                <a:lnTo>
                  <a:pt x="2370" y="21908"/>
                </a:lnTo>
                <a:lnTo>
                  <a:pt x="2513" y="21991"/>
                </a:lnTo>
                <a:lnTo>
                  <a:pt x="2418" y="22039"/>
                </a:lnTo>
                <a:lnTo>
                  <a:pt x="2560" y="22134"/>
                </a:lnTo>
                <a:lnTo>
                  <a:pt x="2465" y="22182"/>
                </a:lnTo>
                <a:lnTo>
                  <a:pt x="2620" y="22265"/>
                </a:lnTo>
                <a:lnTo>
                  <a:pt x="2525" y="22325"/>
                </a:lnTo>
                <a:lnTo>
                  <a:pt x="2668" y="22408"/>
                </a:lnTo>
                <a:lnTo>
                  <a:pt x="2572" y="22456"/>
                </a:lnTo>
                <a:lnTo>
                  <a:pt x="2715" y="22551"/>
                </a:lnTo>
                <a:lnTo>
                  <a:pt x="2620" y="22598"/>
                </a:lnTo>
                <a:lnTo>
                  <a:pt x="2775" y="22682"/>
                </a:lnTo>
                <a:lnTo>
                  <a:pt x="2679" y="22741"/>
                </a:lnTo>
                <a:lnTo>
                  <a:pt x="2822" y="22825"/>
                </a:lnTo>
                <a:lnTo>
                  <a:pt x="2727" y="22884"/>
                </a:lnTo>
                <a:lnTo>
                  <a:pt x="2870" y="22968"/>
                </a:lnTo>
                <a:lnTo>
                  <a:pt x="2775" y="23027"/>
                </a:lnTo>
                <a:lnTo>
                  <a:pt x="2930" y="23110"/>
                </a:lnTo>
                <a:lnTo>
                  <a:pt x="2834" y="23158"/>
                </a:lnTo>
                <a:lnTo>
                  <a:pt x="2977" y="23241"/>
                </a:lnTo>
                <a:lnTo>
                  <a:pt x="2882" y="23301"/>
                </a:lnTo>
                <a:lnTo>
                  <a:pt x="3025" y="23384"/>
                </a:lnTo>
                <a:lnTo>
                  <a:pt x="2930" y="23444"/>
                </a:lnTo>
                <a:lnTo>
                  <a:pt x="3084" y="23527"/>
                </a:lnTo>
                <a:lnTo>
                  <a:pt x="2977" y="23587"/>
                </a:lnTo>
                <a:lnTo>
                  <a:pt x="3132" y="23670"/>
                </a:lnTo>
                <a:lnTo>
                  <a:pt x="3037" y="23718"/>
                </a:lnTo>
                <a:lnTo>
                  <a:pt x="3180" y="23801"/>
                </a:lnTo>
                <a:lnTo>
                  <a:pt x="3084" y="23861"/>
                </a:lnTo>
                <a:lnTo>
                  <a:pt x="3227" y="23944"/>
                </a:lnTo>
                <a:lnTo>
                  <a:pt x="3132" y="24003"/>
                </a:lnTo>
                <a:lnTo>
                  <a:pt x="3287" y="24087"/>
                </a:lnTo>
                <a:lnTo>
                  <a:pt x="3191" y="24146"/>
                </a:lnTo>
                <a:lnTo>
                  <a:pt x="3334" y="24230"/>
                </a:lnTo>
                <a:lnTo>
                  <a:pt x="3239" y="24277"/>
                </a:lnTo>
                <a:lnTo>
                  <a:pt x="3382" y="24361"/>
                </a:lnTo>
                <a:lnTo>
                  <a:pt x="3287" y="24420"/>
                </a:lnTo>
                <a:lnTo>
                  <a:pt x="3441" y="24503"/>
                </a:lnTo>
                <a:lnTo>
                  <a:pt x="3346" y="24563"/>
                </a:lnTo>
                <a:lnTo>
                  <a:pt x="3489" y="24646"/>
                </a:lnTo>
                <a:lnTo>
                  <a:pt x="3394" y="24694"/>
                </a:lnTo>
                <a:lnTo>
                  <a:pt x="3537" y="24789"/>
                </a:lnTo>
                <a:lnTo>
                  <a:pt x="3441" y="24837"/>
                </a:lnTo>
                <a:lnTo>
                  <a:pt x="3596" y="24920"/>
                </a:lnTo>
                <a:lnTo>
                  <a:pt x="3501" y="24980"/>
                </a:lnTo>
                <a:lnTo>
                  <a:pt x="3644" y="25063"/>
                </a:lnTo>
                <a:lnTo>
                  <a:pt x="3549" y="25123"/>
                </a:lnTo>
                <a:lnTo>
                  <a:pt x="3692" y="25206"/>
                </a:lnTo>
                <a:lnTo>
                  <a:pt x="3596" y="25254"/>
                </a:lnTo>
                <a:lnTo>
                  <a:pt x="3751" y="25349"/>
                </a:lnTo>
                <a:lnTo>
                  <a:pt x="3644" y="25396"/>
                </a:lnTo>
                <a:lnTo>
                  <a:pt x="3799" y="25480"/>
                </a:lnTo>
                <a:lnTo>
                  <a:pt x="3703" y="25539"/>
                </a:lnTo>
                <a:lnTo>
                  <a:pt x="3846" y="25623"/>
                </a:lnTo>
                <a:lnTo>
                  <a:pt x="3751" y="25682"/>
                </a:lnTo>
                <a:lnTo>
                  <a:pt x="3906" y="25766"/>
                </a:lnTo>
                <a:lnTo>
                  <a:pt x="3811" y="25813"/>
                </a:lnTo>
                <a:lnTo>
                  <a:pt x="3953" y="25908"/>
                </a:lnTo>
                <a:lnTo>
                  <a:pt x="3858" y="25956"/>
                </a:lnTo>
                <a:lnTo>
                  <a:pt x="4001" y="26039"/>
                </a:lnTo>
                <a:lnTo>
                  <a:pt x="3906" y="26099"/>
                </a:lnTo>
                <a:lnTo>
                  <a:pt x="4049" y="26182"/>
                </a:lnTo>
                <a:lnTo>
                  <a:pt x="3953" y="26242"/>
                </a:lnTo>
                <a:lnTo>
                  <a:pt x="4108" y="26325"/>
                </a:lnTo>
                <a:lnTo>
                  <a:pt x="4013" y="26373"/>
                </a:lnTo>
                <a:lnTo>
                  <a:pt x="4156" y="26456"/>
                </a:lnTo>
                <a:lnTo>
                  <a:pt x="4061" y="26516"/>
                </a:lnTo>
                <a:lnTo>
                  <a:pt x="4203" y="26599"/>
                </a:lnTo>
                <a:lnTo>
                  <a:pt x="4108" y="26658"/>
                </a:lnTo>
                <a:lnTo>
                  <a:pt x="4263" y="26742"/>
                </a:lnTo>
                <a:lnTo>
                  <a:pt x="4168" y="26801"/>
                </a:lnTo>
                <a:lnTo>
                  <a:pt x="4311" y="26885"/>
                </a:lnTo>
                <a:lnTo>
                  <a:pt x="4215" y="26932"/>
                </a:lnTo>
                <a:lnTo>
                  <a:pt x="4358" y="27016"/>
                </a:lnTo>
                <a:lnTo>
                  <a:pt x="4263" y="27075"/>
                </a:lnTo>
                <a:lnTo>
                  <a:pt x="4418" y="27159"/>
                </a:lnTo>
                <a:lnTo>
                  <a:pt x="4323" y="27218"/>
                </a:lnTo>
                <a:lnTo>
                  <a:pt x="4465" y="27301"/>
                </a:lnTo>
                <a:lnTo>
                  <a:pt x="4370" y="27349"/>
                </a:lnTo>
                <a:lnTo>
                  <a:pt x="4513" y="27444"/>
                </a:lnTo>
                <a:lnTo>
                  <a:pt x="4418" y="27492"/>
                </a:lnTo>
                <a:lnTo>
                  <a:pt x="4573" y="27575"/>
                </a:lnTo>
                <a:lnTo>
                  <a:pt x="4465" y="27635"/>
                </a:lnTo>
                <a:lnTo>
                  <a:pt x="4620" y="27718"/>
                </a:lnTo>
                <a:lnTo>
                  <a:pt x="4525" y="27778"/>
                </a:lnTo>
                <a:lnTo>
                  <a:pt x="4668" y="27861"/>
                </a:lnTo>
                <a:lnTo>
                  <a:pt x="4573" y="27921"/>
                </a:lnTo>
                <a:lnTo>
                  <a:pt x="4727" y="28004"/>
                </a:lnTo>
                <a:lnTo>
                  <a:pt x="4632" y="28051"/>
                </a:lnTo>
                <a:lnTo>
                  <a:pt x="4775" y="28135"/>
                </a:lnTo>
                <a:lnTo>
                  <a:pt x="4680" y="28194"/>
                </a:lnTo>
                <a:lnTo>
                  <a:pt x="4823" y="28278"/>
                </a:lnTo>
                <a:lnTo>
                  <a:pt x="4727" y="28337"/>
                </a:lnTo>
                <a:lnTo>
                  <a:pt x="4870" y="28421"/>
                </a:lnTo>
                <a:lnTo>
                  <a:pt x="4775" y="28480"/>
                </a:lnTo>
                <a:lnTo>
                  <a:pt x="4930" y="28563"/>
                </a:lnTo>
                <a:lnTo>
                  <a:pt x="4835" y="28611"/>
                </a:lnTo>
                <a:lnTo>
                  <a:pt x="4977" y="28694"/>
                </a:lnTo>
                <a:lnTo>
                  <a:pt x="4882" y="28754"/>
                </a:lnTo>
                <a:lnTo>
                  <a:pt x="5025" y="28837"/>
                </a:lnTo>
                <a:lnTo>
                  <a:pt x="4930" y="28897"/>
                </a:lnTo>
                <a:lnTo>
                  <a:pt x="5085" y="28980"/>
                </a:lnTo>
                <a:lnTo>
                  <a:pt x="4989" y="29028"/>
                </a:lnTo>
                <a:lnTo>
                  <a:pt x="5132" y="29123"/>
                </a:lnTo>
                <a:lnTo>
                  <a:pt x="5037" y="29171"/>
                </a:lnTo>
                <a:lnTo>
                  <a:pt x="5180" y="29254"/>
                </a:lnTo>
                <a:lnTo>
                  <a:pt x="5085" y="29314"/>
                </a:lnTo>
                <a:lnTo>
                  <a:pt x="5239" y="29397"/>
                </a:lnTo>
                <a:lnTo>
                  <a:pt x="5144" y="29456"/>
                </a:lnTo>
                <a:lnTo>
                  <a:pt x="5287" y="29540"/>
                </a:lnTo>
                <a:lnTo>
                  <a:pt x="5192" y="29587"/>
                </a:lnTo>
                <a:lnTo>
                  <a:pt x="5335" y="29683"/>
                </a:lnTo>
                <a:lnTo>
                  <a:pt x="5239" y="29730"/>
                </a:lnTo>
                <a:lnTo>
                  <a:pt x="5394" y="29814"/>
                </a:lnTo>
                <a:lnTo>
                  <a:pt x="5299" y="29873"/>
                </a:lnTo>
                <a:lnTo>
                  <a:pt x="5442" y="29956"/>
                </a:lnTo>
                <a:lnTo>
                  <a:pt x="5346" y="30016"/>
                </a:lnTo>
                <a:lnTo>
                  <a:pt x="5489" y="30099"/>
                </a:lnTo>
                <a:lnTo>
                  <a:pt x="5394" y="30147"/>
                </a:lnTo>
                <a:lnTo>
                  <a:pt x="5549" y="30242"/>
                </a:lnTo>
                <a:lnTo>
                  <a:pt x="5454" y="30290"/>
                </a:lnTo>
                <a:lnTo>
                  <a:pt x="5597" y="30373"/>
                </a:lnTo>
                <a:lnTo>
                  <a:pt x="5501" y="30433"/>
                </a:lnTo>
                <a:lnTo>
                  <a:pt x="5644" y="30516"/>
                </a:lnTo>
                <a:lnTo>
                  <a:pt x="5549" y="30576"/>
                </a:lnTo>
                <a:lnTo>
                  <a:pt x="5692" y="30659"/>
                </a:lnTo>
                <a:lnTo>
                  <a:pt x="5608" y="30707"/>
                </a:lnTo>
                <a:lnTo>
                  <a:pt x="5751" y="30790"/>
                </a:lnTo>
                <a:lnTo>
                  <a:pt x="5656" y="30849"/>
                </a:lnTo>
                <a:lnTo>
                  <a:pt x="5799" y="30933"/>
                </a:lnTo>
                <a:lnTo>
                  <a:pt x="5704" y="30992"/>
                </a:lnTo>
                <a:lnTo>
                  <a:pt x="5847" y="31076"/>
                </a:lnTo>
                <a:lnTo>
                  <a:pt x="5751" y="31135"/>
                </a:lnTo>
                <a:lnTo>
                  <a:pt x="5906" y="31219"/>
                </a:lnTo>
                <a:lnTo>
                  <a:pt x="5811" y="31266"/>
                </a:lnTo>
                <a:lnTo>
                  <a:pt x="5954" y="31350"/>
                </a:lnTo>
                <a:lnTo>
                  <a:pt x="5858" y="31409"/>
                </a:lnTo>
                <a:lnTo>
                  <a:pt x="6001" y="31492"/>
                </a:lnTo>
                <a:lnTo>
                  <a:pt x="5906" y="31552"/>
                </a:lnTo>
                <a:lnTo>
                  <a:pt x="6061" y="31635"/>
                </a:lnTo>
                <a:lnTo>
                  <a:pt x="5966" y="31695"/>
                </a:lnTo>
                <a:lnTo>
                  <a:pt x="6108" y="31778"/>
                </a:lnTo>
                <a:lnTo>
                  <a:pt x="6013" y="31826"/>
                </a:lnTo>
                <a:lnTo>
                  <a:pt x="6156" y="31909"/>
                </a:lnTo>
                <a:lnTo>
                  <a:pt x="6061" y="31969"/>
                </a:lnTo>
                <a:lnTo>
                  <a:pt x="6216" y="32052"/>
                </a:lnTo>
                <a:lnTo>
                  <a:pt x="6120" y="32112"/>
                </a:lnTo>
                <a:lnTo>
                  <a:pt x="6263" y="32195"/>
                </a:lnTo>
                <a:lnTo>
                  <a:pt x="6168" y="32254"/>
                </a:lnTo>
                <a:lnTo>
                  <a:pt x="6311" y="32338"/>
                </a:lnTo>
                <a:lnTo>
                  <a:pt x="6216" y="32385"/>
                </a:lnTo>
                <a:lnTo>
                  <a:pt x="6370" y="32469"/>
                </a:lnTo>
                <a:lnTo>
                  <a:pt x="6275" y="32528"/>
                </a:lnTo>
                <a:lnTo>
                  <a:pt x="6418" y="32612"/>
                </a:lnTo>
                <a:lnTo>
                  <a:pt x="6323" y="32671"/>
                </a:lnTo>
                <a:lnTo>
                  <a:pt x="6466" y="32754"/>
                </a:lnTo>
                <a:lnTo>
                  <a:pt x="6370" y="32814"/>
                </a:lnTo>
                <a:lnTo>
                  <a:pt x="6525" y="32897"/>
                </a:lnTo>
                <a:lnTo>
                  <a:pt x="6430" y="32945"/>
                </a:lnTo>
                <a:lnTo>
                  <a:pt x="6573" y="33028"/>
                </a:lnTo>
                <a:lnTo>
                  <a:pt x="6478" y="33088"/>
                </a:lnTo>
                <a:lnTo>
                  <a:pt x="6620" y="33171"/>
                </a:lnTo>
                <a:lnTo>
                  <a:pt x="6525" y="33231"/>
                </a:lnTo>
                <a:lnTo>
                  <a:pt x="6680" y="33314"/>
                </a:lnTo>
                <a:lnTo>
                  <a:pt x="6573" y="33362"/>
                </a:lnTo>
                <a:lnTo>
                  <a:pt x="6728" y="33457"/>
                </a:lnTo>
                <a:lnTo>
                  <a:pt x="6632" y="33505"/>
                </a:lnTo>
                <a:lnTo>
                  <a:pt x="6775" y="33588"/>
                </a:lnTo>
                <a:lnTo>
                  <a:pt x="6680" y="33647"/>
                </a:lnTo>
                <a:lnTo>
                  <a:pt x="6823" y="33731"/>
                </a:lnTo>
                <a:lnTo>
                  <a:pt x="6728" y="33790"/>
                </a:lnTo>
                <a:lnTo>
                  <a:pt x="6882" y="33874"/>
                </a:lnTo>
                <a:lnTo>
                  <a:pt x="6787" y="33921"/>
                </a:lnTo>
                <a:lnTo>
                  <a:pt x="6930" y="34017"/>
                </a:lnTo>
                <a:lnTo>
                  <a:pt x="6835" y="34064"/>
                </a:lnTo>
                <a:lnTo>
                  <a:pt x="6978" y="34147"/>
                </a:lnTo>
                <a:lnTo>
                  <a:pt x="6882" y="34207"/>
                </a:lnTo>
                <a:lnTo>
                  <a:pt x="7037" y="34290"/>
                </a:lnTo>
                <a:lnTo>
                  <a:pt x="6942" y="34350"/>
                </a:lnTo>
                <a:lnTo>
                  <a:pt x="7085" y="34433"/>
                </a:lnTo>
                <a:lnTo>
                  <a:pt x="6990" y="34481"/>
                </a:lnTo>
                <a:lnTo>
                  <a:pt x="7132" y="34576"/>
                </a:lnTo>
                <a:lnTo>
                  <a:pt x="7037" y="34624"/>
                </a:lnTo>
                <a:lnTo>
                  <a:pt x="7192" y="34707"/>
                </a:lnTo>
                <a:lnTo>
                  <a:pt x="7097" y="34767"/>
                </a:lnTo>
                <a:lnTo>
                  <a:pt x="7240" y="34850"/>
                </a:lnTo>
                <a:lnTo>
                  <a:pt x="7144" y="34909"/>
                </a:lnTo>
                <a:lnTo>
                  <a:pt x="7287" y="34993"/>
                </a:lnTo>
                <a:lnTo>
                  <a:pt x="7192" y="35040"/>
                </a:lnTo>
                <a:lnTo>
                  <a:pt x="7347" y="35124"/>
                </a:lnTo>
                <a:lnTo>
                  <a:pt x="7251" y="35183"/>
                </a:lnTo>
                <a:lnTo>
                  <a:pt x="7394" y="35267"/>
                </a:lnTo>
                <a:lnTo>
                  <a:pt x="7299" y="35326"/>
                </a:lnTo>
                <a:lnTo>
                  <a:pt x="7442" y="35410"/>
                </a:lnTo>
                <a:lnTo>
                  <a:pt x="7347" y="35469"/>
                </a:lnTo>
                <a:lnTo>
                  <a:pt x="7502" y="35552"/>
                </a:lnTo>
                <a:lnTo>
                  <a:pt x="7406" y="35600"/>
                </a:lnTo>
                <a:lnTo>
                  <a:pt x="7549" y="35683"/>
                </a:lnTo>
                <a:lnTo>
                  <a:pt x="7454" y="35743"/>
                </a:lnTo>
                <a:lnTo>
                  <a:pt x="7597" y="35826"/>
                </a:lnTo>
                <a:lnTo>
                  <a:pt x="7502" y="35886"/>
                </a:lnTo>
                <a:lnTo>
                  <a:pt x="7644" y="35969"/>
                </a:lnTo>
                <a:lnTo>
                  <a:pt x="7549" y="36029"/>
                </a:lnTo>
                <a:lnTo>
                  <a:pt x="7704" y="36112"/>
                </a:lnTo>
                <a:lnTo>
                  <a:pt x="7609" y="36160"/>
                </a:lnTo>
                <a:lnTo>
                  <a:pt x="7752" y="36243"/>
                </a:lnTo>
                <a:lnTo>
                  <a:pt x="7656" y="36303"/>
                </a:lnTo>
                <a:lnTo>
                  <a:pt x="7799" y="36386"/>
                </a:lnTo>
                <a:lnTo>
                  <a:pt x="7704" y="36445"/>
                </a:lnTo>
                <a:lnTo>
                  <a:pt x="7859" y="36529"/>
                </a:lnTo>
                <a:lnTo>
                  <a:pt x="7763" y="36588"/>
                </a:lnTo>
                <a:lnTo>
                  <a:pt x="7906" y="36672"/>
                </a:lnTo>
                <a:lnTo>
                  <a:pt x="7811" y="36719"/>
                </a:lnTo>
                <a:lnTo>
                  <a:pt x="7954" y="36803"/>
                </a:lnTo>
                <a:lnTo>
                  <a:pt x="7859" y="36862"/>
                </a:lnTo>
                <a:lnTo>
                  <a:pt x="8013" y="36945"/>
                </a:lnTo>
                <a:lnTo>
                  <a:pt x="7918" y="37005"/>
                </a:lnTo>
                <a:lnTo>
                  <a:pt x="8061" y="37088"/>
                </a:lnTo>
                <a:lnTo>
                  <a:pt x="7966" y="37148"/>
                </a:lnTo>
                <a:lnTo>
                  <a:pt x="8109" y="37231"/>
                </a:lnTo>
                <a:lnTo>
                  <a:pt x="8013" y="37279"/>
                </a:lnTo>
                <a:lnTo>
                  <a:pt x="8168" y="37362"/>
                </a:lnTo>
                <a:lnTo>
                  <a:pt x="8073" y="37422"/>
                </a:lnTo>
                <a:lnTo>
                  <a:pt x="8216" y="37505"/>
                </a:lnTo>
                <a:lnTo>
                  <a:pt x="8121" y="37565"/>
                </a:lnTo>
                <a:lnTo>
                  <a:pt x="8264" y="37648"/>
                </a:lnTo>
                <a:lnTo>
                  <a:pt x="8168" y="37696"/>
                </a:lnTo>
                <a:lnTo>
                  <a:pt x="8323" y="37791"/>
                </a:lnTo>
                <a:lnTo>
                  <a:pt x="8228" y="37838"/>
                </a:lnTo>
                <a:lnTo>
                  <a:pt x="8371" y="37922"/>
                </a:lnTo>
                <a:lnTo>
                  <a:pt x="8275" y="37981"/>
                </a:lnTo>
                <a:lnTo>
                  <a:pt x="8418" y="38065"/>
                </a:lnTo>
                <a:lnTo>
                  <a:pt x="8323" y="38124"/>
                </a:lnTo>
                <a:lnTo>
                  <a:pt x="8478" y="38208"/>
                </a:lnTo>
                <a:lnTo>
                  <a:pt x="8371" y="38255"/>
                </a:lnTo>
                <a:lnTo>
                  <a:pt x="8525" y="38350"/>
                </a:lnTo>
                <a:lnTo>
                  <a:pt x="8430" y="38398"/>
                </a:lnTo>
                <a:lnTo>
                  <a:pt x="8573" y="38481"/>
                </a:lnTo>
                <a:lnTo>
                  <a:pt x="8478" y="38541"/>
                </a:lnTo>
                <a:lnTo>
                  <a:pt x="8621" y="38624"/>
                </a:lnTo>
                <a:lnTo>
                  <a:pt x="8525" y="38684"/>
                </a:lnTo>
                <a:lnTo>
                  <a:pt x="8680" y="38767"/>
                </a:lnTo>
                <a:lnTo>
                  <a:pt x="8585" y="38815"/>
                </a:lnTo>
                <a:lnTo>
                  <a:pt x="8728" y="38910"/>
                </a:lnTo>
                <a:lnTo>
                  <a:pt x="8633" y="38958"/>
                </a:lnTo>
                <a:lnTo>
                  <a:pt x="8775" y="39041"/>
                </a:lnTo>
                <a:lnTo>
                  <a:pt x="8680" y="39100"/>
                </a:lnTo>
                <a:lnTo>
                  <a:pt x="8835" y="39184"/>
                </a:lnTo>
                <a:lnTo>
                  <a:pt x="8740" y="39243"/>
                </a:lnTo>
                <a:lnTo>
                  <a:pt x="8883" y="39327"/>
                </a:lnTo>
                <a:lnTo>
                  <a:pt x="8787" y="39374"/>
                </a:lnTo>
                <a:lnTo>
                  <a:pt x="8930" y="39458"/>
                </a:lnTo>
                <a:lnTo>
                  <a:pt x="8835" y="39517"/>
                </a:lnTo>
                <a:lnTo>
                  <a:pt x="8990" y="39601"/>
                </a:lnTo>
                <a:lnTo>
                  <a:pt x="8895" y="39660"/>
                </a:lnTo>
                <a:lnTo>
                  <a:pt x="9037" y="39743"/>
                </a:lnTo>
                <a:lnTo>
                  <a:pt x="8942" y="39803"/>
                </a:lnTo>
                <a:lnTo>
                  <a:pt x="9085" y="39886"/>
                </a:lnTo>
                <a:lnTo>
                  <a:pt x="8990" y="39934"/>
                </a:lnTo>
                <a:lnTo>
                  <a:pt x="9145" y="40017"/>
                </a:lnTo>
                <a:lnTo>
                  <a:pt x="9037" y="40077"/>
                </a:lnTo>
                <a:lnTo>
                  <a:pt x="9192" y="40160"/>
                </a:lnTo>
                <a:lnTo>
                  <a:pt x="9097" y="40220"/>
                </a:lnTo>
                <a:lnTo>
                  <a:pt x="9240" y="40303"/>
                </a:lnTo>
                <a:lnTo>
                  <a:pt x="9145" y="40363"/>
                </a:lnTo>
                <a:lnTo>
                  <a:pt x="9299" y="40446"/>
                </a:lnTo>
                <a:lnTo>
                  <a:pt x="9204" y="40494"/>
                </a:lnTo>
                <a:lnTo>
                  <a:pt x="9347" y="40577"/>
                </a:lnTo>
                <a:lnTo>
                  <a:pt x="9252" y="40636"/>
                </a:lnTo>
                <a:lnTo>
                  <a:pt x="9395" y="40720"/>
                </a:lnTo>
                <a:lnTo>
                  <a:pt x="9299" y="40779"/>
                </a:lnTo>
                <a:lnTo>
                  <a:pt x="9442" y="40863"/>
                </a:lnTo>
                <a:lnTo>
                  <a:pt x="9347" y="40922"/>
                </a:lnTo>
                <a:lnTo>
                  <a:pt x="9502" y="41005"/>
                </a:lnTo>
                <a:lnTo>
                  <a:pt x="9407" y="41053"/>
                </a:lnTo>
                <a:lnTo>
                  <a:pt x="9549" y="41136"/>
                </a:lnTo>
                <a:lnTo>
                  <a:pt x="9454" y="41196"/>
                </a:lnTo>
                <a:lnTo>
                  <a:pt x="9597" y="41279"/>
                </a:lnTo>
                <a:lnTo>
                  <a:pt x="9502" y="41339"/>
                </a:lnTo>
                <a:lnTo>
                  <a:pt x="9657" y="41422"/>
                </a:lnTo>
                <a:lnTo>
                  <a:pt x="9561" y="41470"/>
                </a:lnTo>
                <a:lnTo>
                  <a:pt x="9704" y="41565"/>
                </a:lnTo>
                <a:lnTo>
                  <a:pt x="9609" y="41613"/>
                </a:lnTo>
                <a:lnTo>
                  <a:pt x="9752" y="41696"/>
                </a:lnTo>
                <a:lnTo>
                  <a:pt x="9657" y="41756"/>
                </a:lnTo>
                <a:lnTo>
                  <a:pt x="9811" y="41839"/>
                </a:lnTo>
                <a:lnTo>
                  <a:pt x="9716" y="41898"/>
                </a:lnTo>
                <a:lnTo>
                  <a:pt x="9859" y="41982"/>
                </a:lnTo>
                <a:lnTo>
                  <a:pt x="9764" y="42029"/>
                </a:lnTo>
                <a:lnTo>
                  <a:pt x="9907" y="42125"/>
                </a:lnTo>
                <a:lnTo>
                  <a:pt x="9811" y="42172"/>
                </a:lnTo>
                <a:lnTo>
                  <a:pt x="9966" y="42256"/>
                </a:lnTo>
                <a:lnTo>
                  <a:pt x="9859" y="42315"/>
                </a:lnTo>
                <a:lnTo>
                  <a:pt x="10014" y="42398"/>
                </a:lnTo>
                <a:lnTo>
                  <a:pt x="9918" y="42458"/>
                </a:lnTo>
                <a:lnTo>
                  <a:pt x="10061" y="42541"/>
                </a:lnTo>
                <a:lnTo>
                  <a:pt x="9966" y="42589"/>
                </a:lnTo>
                <a:lnTo>
                  <a:pt x="10121" y="42684"/>
                </a:lnTo>
                <a:lnTo>
                  <a:pt x="10026" y="42732"/>
                </a:lnTo>
                <a:lnTo>
                  <a:pt x="10169" y="42815"/>
                </a:lnTo>
                <a:lnTo>
                  <a:pt x="10073" y="42875"/>
                </a:lnTo>
                <a:lnTo>
                  <a:pt x="10216" y="42958"/>
                </a:lnTo>
                <a:lnTo>
                  <a:pt x="10121" y="43018"/>
                </a:lnTo>
                <a:lnTo>
                  <a:pt x="10276" y="43101"/>
                </a:lnTo>
                <a:lnTo>
                  <a:pt x="10169" y="43149"/>
                </a:lnTo>
                <a:lnTo>
                  <a:pt x="10323" y="43244"/>
                </a:lnTo>
                <a:lnTo>
                  <a:pt x="10228" y="43291"/>
                </a:lnTo>
                <a:lnTo>
                  <a:pt x="10371" y="43375"/>
                </a:lnTo>
                <a:lnTo>
                  <a:pt x="10276" y="43434"/>
                </a:lnTo>
                <a:lnTo>
                  <a:pt x="10419" y="43518"/>
                </a:lnTo>
                <a:lnTo>
                  <a:pt x="10323" y="43577"/>
                </a:lnTo>
                <a:lnTo>
                  <a:pt x="10478" y="43661"/>
                </a:lnTo>
                <a:lnTo>
                  <a:pt x="10383" y="43708"/>
                </a:lnTo>
                <a:lnTo>
                  <a:pt x="10526" y="43792"/>
                </a:lnTo>
                <a:lnTo>
                  <a:pt x="10430" y="43851"/>
                </a:lnTo>
                <a:lnTo>
                  <a:pt x="10573" y="43934"/>
                </a:lnTo>
                <a:lnTo>
                  <a:pt x="10478" y="43994"/>
                </a:lnTo>
                <a:lnTo>
                  <a:pt x="10633" y="44077"/>
                </a:lnTo>
                <a:lnTo>
                  <a:pt x="10538" y="44137"/>
                </a:lnTo>
                <a:lnTo>
                  <a:pt x="10680" y="44220"/>
                </a:lnTo>
                <a:lnTo>
                  <a:pt x="10585" y="44268"/>
                </a:lnTo>
                <a:lnTo>
                  <a:pt x="10728" y="44351"/>
                </a:lnTo>
                <a:lnTo>
                  <a:pt x="10633" y="44411"/>
                </a:lnTo>
                <a:lnTo>
                  <a:pt x="10788" y="44494"/>
                </a:lnTo>
                <a:lnTo>
                  <a:pt x="10692" y="44554"/>
                </a:lnTo>
                <a:lnTo>
                  <a:pt x="10835" y="44637"/>
                </a:lnTo>
                <a:lnTo>
                  <a:pt x="10740" y="44696"/>
                </a:lnTo>
                <a:lnTo>
                  <a:pt x="10883" y="44780"/>
                </a:lnTo>
                <a:lnTo>
                  <a:pt x="10788" y="44827"/>
                </a:lnTo>
                <a:lnTo>
                  <a:pt x="10942" y="44911"/>
                </a:lnTo>
                <a:lnTo>
                  <a:pt x="10847" y="44970"/>
                </a:lnTo>
                <a:lnTo>
                  <a:pt x="10990" y="45054"/>
                </a:lnTo>
                <a:lnTo>
                  <a:pt x="10895" y="45113"/>
                </a:lnTo>
                <a:lnTo>
                  <a:pt x="11038" y="45196"/>
                </a:lnTo>
                <a:lnTo>
                  <a:pt x="10942" y="45256"/>
                </a:lnTo>
                <a:lnTo>
                  <a:pt x="11085" y="45339"/>
                </a:lnTo>
                <a:lnTo>
                  <a:pt x="11002" y="45387"/>
                </a:lnTo>
                <a:lnTo>
                  <a:pt x="11145" y="45470"/>
                </a:lnTo>
                <a:lnTo>
                  <a:pt x="11050" y="45530"/>
                </a:lnTo>
                <a:lnTo>
                  <a:pt x="11192" y="45613"/>
                </a:lnTo>
                <a:lnTo>
                  <a:pt x="11097" y="45673"/>
                </a:lnTo>
                <a:lnTo>
                  <a:pt x="11240" y="45756"/>
                </a:lnTo>
                <a:lnTo>
                  <a:pt x="11145" y="45804"/>
                </a:lnTo>
                <a:lnTo>
                  <a:pt x="11300" y="45899"/>
                </a:lnTo>
                <a:lnTo>
                  <a:pt x="11204" y="45947"/>
                </a:lnTo>
                <a:lnTo>
                  <a:pt x="11347" y="46030"/>
                </a:lnTo>
                <a:lnTo>
                  <a:pt x="11252" y="46089"/>
                </a:lnTo>
                <a:lnTo>
                  <a:pt x="11395" y="46173"/>
                </a:lnTo>
                <a:lnTo>
                  <a:pt x="11300" y="46232"/>
                </a:lnTo>
                <a:lnTo>
                  <a:pt x="11454" y="46316"/>
                </a:lnTo>
                <a:lnTo>
                  <a:pt x="11359" y="46363"/>
                </a:lnTo>
                <a:lnTo>
                  <a:pt x="11502" y="46459"/>
                </a:lnTo>
                <a:lnTo>
                  <a:pt x="11407" y="46506"/>
                </a:lnTo>
                <a:lnTo>
                  <a:pt x="11550" y="46589"/>
                </a:lnTo>
                <a:lnTo>
                  <a:pt x="11454" y="46649"/>
                </a:lnTo>
                <a:lnTo>
                  <a:pt x="11609" y="46732"/>
                </a:lnTo>
                <a:lnTo>
                  <a:pt x="11514" y="46792"/>
                </a:lnTo>
                <a:lnTo>
                  <a:pt x="11657" y="46875"/>
                </a:lnTo>
                <a:lnTo>
                  <a:pt x="11562" y="46923"/>
                </a:lnTo>
                <a:lnTo>
                  <a:pt x="11704" y="47018"/>
                </a:lnTo>
                <a:lnTo>
                  <a:pt x="11609" y="47066"/>
                </a:lnTo>
                <a:lnTo>
                  <a:pt x="11764" y="47149"/>
                </a:lnTo>
                <a:lnTo>
                  <a:pt x="11669" y="47209"/>
                </a:lnTo>
                <a:lnTo>
                  <a:pt x="11812" y="47292"/>
                </a:lnTo>
                <a:lnTo>
                  <a:pt x="11716" y="47351"/>
                </a:lnTo>
                <a:lnTo>
                  <a:pt x="11859" y="47435"/>
                </a:lnTo>
                <a:lnTo>
                  <a:pt x="11764" y="47482"/>
                </a:lnTo>
                <a:lnTo>
                  <a:pt x="11907" y="47566"/>
                </a:lnTo>
                <a:lnTo>
                  <a:pt x="11823" y="47625"/>
                </a:lnTo>
                <a:lnTo>
                  <a:pt x="11966" y="47709"/>
                </a:lnTo>
                <a:lnTo>
                  <a:pt x="11871" y="47768"/>
                </a:lnTo>
                <a:lnTo>
                  <a:pt x="12014" y="47852"/>
                </a:lnTo>
                <a:lnTo>
                  <a:pt x="11919" y="47911"/>
                </a:lnTo>
                <a:lnTo>
                  <a:pt x="12074" y="47994"/>
                </a:lnTo>
                <a:lnTo>
                  <a:pt x="11978" y="48042"/>
                </a:lnTo>
                <a:lnTo>
                  <a:pt x="12121" y="48125"/>
                </a:lnTo>
                <a:lnTo>
                  <a:pt x="12026" y="48185"/>
                </a:lnTo>
                <a:lnTo>
                  <a:pt x="12169" y="48268"/>
                </a:lnTo>
                <a:lnTo>
                  <a:pt x="12074" y="48328"/>
                </a:lnTo>
                <a:lnTo>
                  <a:pt x="12216" y="48411"/>
                </a:lnTo>
                <a:lnTo>
                  <a:pt x="12121" y="48471"/>
                </a:lnTo>
                <a:lnTo>
                  <a:pt x="12276" y="48554"/>
                </a:lnTo>
                <a:lnTo>
                  <a:pt x="12181" y="48602"/>
                </a:lnTo>
                <a:lnTo>
                  <a:pt x="12324" y="48685"/>
                </a:lnTo>
                <a:lnTo>
                  <a:pt x="12228" y="48745"/>
                </a:lnTo>
                <a:lnTo>
                  <a:pt x="12371" y="48828"/>
                </a:lnTo>
                <a:lnTo>
                  <a:pt x="12276" y="48887"/>
                </a:lnTo>
                <a:lnTo>
                  <a:pt x="12431" y="48971"/>
                </a:lnTo>
                <a:lnTo>
                  <a:pt x="12335" y="49030"/>
                </a:lnTo>
                <a:lnTo>
                  <a:pt x="12478" y="49114"/>
                </a:lnTo>
                <a:lnTo>
                  <a:pt x="12383" y="49161"/>
                </a:lnTo>
                <a:lnTo>
                  <a:pt x="12526" y="49245"/>
                </a:lnTo>
                <a:lnTo>
                  <a:pt x="12431" y="49304"/>
                </a:lnTo>
                <a:lnTo>
                  <a:pt x="12585" y="49387"/>
                </a:lnTo>
                <a:lnTo>
                  <a:pt x="12490" y="49447"/>
                </a:lnTo>
                <a:lnTo>
                  <a:pt x="12633" y="49530"/>
                </a:lnTo>
                <a:lnTo>
                  <a:pt x="12538" y="49578"/>
                </a:lnTo>
                <a:lnTo>
                  <a:pt x="12681" y="49673"/>
                </a:lnTo>
                <a:lnTo>
                  <a:pt x="12585" y="49721"/>
                </a:lnTo>
                <a:lnTo>
                  <a:pt x="12740" y="49804"/>
                </a:lnTo>
                <a:lnTo>
                  <a:pt x="12645" y="49864"/>
                </a:lnTo>
                <a:lnTo>
                  <a:pt x="12788" y="49947"/>
                </a:lnTo>
                <a:lnTo>
                  <a:pt x="12693" y="50007"/>
                </a:lnTo>
                <a:lnTo>
                  <a:pt x="12836" y="50090"/>
                </a:lnTo>
                <a:lnTo>
                  <a:pt x="12740" y="50138"/>
                </a:lnTo>
                <a:lnTo>
                  <a:pt x="12895" y="50233"/>
                </a:lnTo>
                <a:lnTo>
                  <a:pt x="12800" y="50280"/>
                </a:lnTo>
                <a:lnTo>
                  <a:pt x="12943" y="50364"/>
                </a:lnTo>
                <a:lnTo>
                  <a:pt x="12847" y="50423"/>
                </a:lnTo>
                <a:lnTo>
                  <a:pt x="12990" y="50507"/>
                </a:lnTo>
                <a:lnTo>
                  <a:pt x="12895" y="50566"/>
                </a:lnTo>
                <a:lnTo>
                  <a:pt x="13038" y="50650"/>
                </a:lnTo>
                <a:lnTo>
                  <a:pt x="12943" y="50697"/>
                </a:lnTo>
                <a:lnTo>
                  <a:pt x="13097" y="50792"/>
                </a:lnTo>
                <a:lnTo>
                  <a:pt x="13002" y="50840"/>
                </a:lnTo>
                <a:lnTo>
                  <a:pt x="13145" y="50923"/>
                </a:lnTo>
                <a:lnTo>
                  <a:pt x="13050" y="50983"/>
                </a:lnTo>
                <a:lnTo>
                  <a:pt x="13193" y="51066"/>
                </a:lnTo>
                <a:lnTo>
                  <a:pt x="13097" y="51126"/>
                </a:lnTo>
                <a:lnTo>
                  <a:pt x="13252" y="51209"/>
                </a:lnTo>
                <a:lnTo>
                  <a:pt x="13157" y="51257"/>
                </a:lnTo>
                <a:lnTo>
                  <a:pt x="13300" y="51352"/>
                </a:lnTo>
                <a:lnTo>
                  <a:pt x="13205" y="51400"/>
                </a:lnTo>
                <a:lnTo>
                  <a:pt x="13347" y="51483"/>
                </a:lnTo>
                <a:lnTo>
                  <a:pt x="13252" y="51542"/>
                </a:lnTo>
                <a:lnTo>
                  <a:pt x="13407" y="51626"/>
                </a:lnTo>
                <a:lnTo>
                  <a:pt x="13312" y="51685"/>
                </a:lnTo>
                <a:lnTo>
                  <a:pt x="13455" y="51769"/>
                </a:lnTo>
                <a:lnTo>
                  <a:pt x="13359" y="51816"/>
                </a:lnTo>
                <a:lnTo>
                  <a:pt x="13502" y="51900"/>
                </a:lnTo>
                <a:lnTo>
                  <a:pt x="13407" y="51959"/>
                </a:lnTo>
                <a:lnTo>
                  <a:pt x="13562" y="52043"/>
                </a:lnTo>
                <a:lnTo>
                  <a:pt x="13467" y="52102"/>
                </a:lnTo>
                <a:lnTo>
                  <a:pt x="13609" y="52185"/>
                </a:lnTo>
                <a:lnTo>
                  <a:pt x="13514" y="52245"/>
                </a:lnTo>
                <a:lnTo>
                  <a:pt x="13657" y="52328"/>
                </a:lnTo>
                <a:lnTo>
                  <a:pt x="13562" y="52376"/>
                </a:lnTo>
                <a:lnTo>
                  <a:pt x="13717" y="52459"/>
                </a:lnTo>
                <a:lnTo>
                  <a:pt x="13621" y="52519"/>
                </a:lnTo>
                <a:lnTo>
                  <a:pt x="13764" y="52602"/>
                </a:lnTo>
                <a:lnTo>
                  <a:pt x="13669" y="52662"/>
                </a:lnTo>
                <a:lnTo>
                  <a:pt x="13812" y="52745"/>
                </a:lnTo>
                <a:lnTo>
                  <a:pt x="13717" y="52805"/>
                </a:lnTo>
                <a:lnTo>
                  <a:pt x="13871" y="52888"/>
                </a:lnTo>
                <a:lnTo>
                  <a:pt x="13764" y="52936"/>
                </a:lnTo>
                <a:lnTo>
                  <a:pt x="13919" y="53019"/>
                </a:lnTo>
                <a:lnTo>
                  <a:pt x="13824" y="53078"/>
                </a:lnTo>
                <a:lnTo>
                  <a:pt x="13967" y="53162"/>
                </a:lnTo>
                <a:lnTo>
                  <a:pt x="13871" y="53221"/>
                </a:lnTo>
                <a:lnTo>
                  <a:pt x="14014" y="53305"/>
                </a:lnTo>
                <a:lnTo>
                  <a:pt x="13919" y="53364"/>
                </a:lnTo>
                <a:lnTo>
                  <a:pt x="14074" y="53447"/>
                </a:lnTo>
                <a:lnTo>
                  <a:pt x="13979" y="53495"/>
                </a:lnTo>
                <a:lnTo>
                  <a:pt x="14121" y="53578"/>
                </a:lnTo>
                <a:lnTo>
                  <a:pt x="14026" y="53638"/>
                </a:lnTo>
                <a:lnTo>
                  <a:pt x="14169" y="53721"/>
                </a:lnTo>
                <a:lnTo>
                  <a:pt x="14074" y="53781"/>
                </a:lnTo>
                <a:lnTo>
                  <a:pt x="14229" y="53864"/>
                </a:lnTo>
                <a:lnTo>
                  <a:pt x="14133" y="53912"/>
                </a:lnTo>
                <a:lnTo>
                  <a:pt x="14276" y="54007"/>
                </a:lnTo>
                <a:lnTo>
                  <a:pt x="14181" y="54055"/>
                </a:lnTo>
                <a:lnTo>
                  <a:pt x="14324" y="54138"/>
                </a:lnTo>
                <a:lnTo>
                  <a:pt x="14229" y="54198"/>
                </a:lnTo>
                <a:lnTo>
                  <a:pt x="14383" y="54281"/>
                </a:lnTo>
                <a:lnTo>
                  <a:pt x="14288" y="54340"/>
                </a:lnTo>
                <a:lnTo>
                  <a:pt x="14431" y="54424"/>
                </a:lnTo>
                <a:lnTo>
                  <a:pt x="14336" y="54471"/>
                </a:lnTo>
                <a:lnTo>
                  <a:pt x="14479" y="54567"/>
                </a:lnTo>
                <a:lnTo>
                  <a:pt x="14383" y="54614"/>
                </a:lnTo>
                <a:lnTo>
                  <a:pt x="14538" y="54698"/>
                </a:lnTo>
                <a:lnTo>
                  <a:pt x="14443" y="54757"/>
                </a:lnTo>
                <a:lnTo>
                  <a:pt x="14586" y="54841"/>
                </a:lnTo>
                <a:lnTo>
                  <a:pt x="14490" y="54900"/>
                </a:lnTo>
                <a:lnTo>
                  <a:pt x="14633" y="54983"/>
                </a:lnTo>
                <a:lnTo>
                  <a:pt x="14538" y="55031"/>
                </a:lnTo>
                <a:lnTo>
                  <a:pt x="14693" y="55126"/>
                </a:lnTo>
                <a:lnTo>
                  <a:pt x="14598" y="55174"/>
                </a:lnTo>
                <a:lnTo>
                  <a:pt x="14741" y="55257"/>
                </a:lnTo>
                <a:lnTo>
                  <a:pt x="14645" y="55317"/>
                </a:lnTo>
                <a:lnTo>
                  <a:pt x="14788" y="55400"/>
                </a:lnTo>
                <a:lnTo>
                  <a:pt x="14693" y="55460"/>
                </a:lnTo>
                <a:lnTo>
                  <a:pt x="14836" y="55543"/>
                </a:lnTo>
                <a:lnTo>
                  <a:pt x="14741" y="55591"/>
                </a:lnTo>
                <a:lnTo>
                  <a:pt x="14895" y="55686"/>
                </a:lnTo>
                <a:lnTo>
                  <a:pt x="14800" y="55733"/>
                </a:lnTo>
                <a:lnTo>
                  <a:pt x="14943" y="55817"/>
                </a:lnTo>
                <a:lnTo>
                  <a:pt x="14848" y="55876"/>
                </a:lnTo>
                <a:lnTo>
                  <a:pt x="14991" y="55960"/>
                </a:lnTo>
                <a:lnTo>
                  <a:pt x="14895" y="56019"/>
                </a:lnTo>
                <a:lnTo>
                  <a:pt x="15050" y="56103"/>
                </a:lnTo>
                <a:lnTo>
                  <a:pt x="14955" y="56150"/>
                </a:lnTo>
                <a:lnTo>
                  <a:pt x="15098" y="56234"/>
                </a:lnTo>
                <a:lnTo>
                  <a:pt x="15002" y="56293"/>
                </a:lnTo>
                <a:lnTo>
                  <a:pt x="15145" y="56376"/>
                </a:lnTo>
                <a:lnTo>
                  <a:pt x="15050" y="56436"/>
                </a:lnTo>
                <a:lnTo>
                  <a:pt x="15205" y="56519"/>
                </a:lnTo>
                <a:lnTo>
                  <a:pt x="15110" y="56579"/>
                </a:lnTo>
                <a:lnTo>
                  <a:pt x="15252" y="56662"/>
                </a:lnTo>
                <a:lnTo>
                  <a:pt x="15157" y="56710"/>
                </a:lnTo>
                <a:lnTo>
                  <a:pt x="15300" y="56793"/>
                </a:lnTo>
                <a:lnTo>
                  <a:pt x="15205" y="56853"/>
                </a:lnTo>
                <a:lnTo>
                  <a:pt x="15360" y="56936"/>
                </a:lnTo>
                <a:lnTo>
                  <a:pt x="15264" y="56996"/>
                </a:lnTo>
                <a:lnTo>
                  <a:pt x="15407" y="57079"/>
                </a:lnTo>
                <a:lnTo>
                  <a:pt x="15312" y="57138"/>
                </a:lnTo>
                <a:lnTo>
                  <a:pt x="15455" y="57222"/>
                </a:lnTo>
                <a:lnTo>
                  <a:pt x="15360" y="57269"/>
                </a:lnTo>
                <a:lnTo>
                  <a:pt x="15514" y="57353"/>
                </a:lnTo>
                <a:lnTo>
                  <a:pt x="15419" y="57412"/>
                </a:lnTo>
                <a:lnTo>
                  <a:pt x="15562" y="57496"/>
                </a:lnTo>
                <a:lnTo>
                  <a:pt x="15467" y="57555"/>
                </a:lnTo>
                <a:lnTo>
                  <a:pt x="26802" y="64104"/>
                </a:lnTo>
                <a:lnTo>
                  <a:pt x="38136" y="57555"/>
                </a:lnTo>
                <a:lnTo>
                  <a:pt x="38041" y="57496"/>
                </a:lnTo>
                <a:lnTo>
                  <a:pt x="38196" y="57412"/>
                </a:lnTo>
                <a:lnTo>
                  <a:pt x="38101" y="57353"/>
                </a:lnTo>
                <a:lnTo>
                  <a:pt x="38243" y="57269"/>
                </a:lnTo>
                <a:lnTo>
                  <a:pt x="38148" y="57222"/>
                </a:lnTo>
                <a:lnTo>
                  <a:pt x="38291" y="57138"/>
                </a:lnTo>
                <a:lnTo>
                  <a:pt x="38196" y="57079"/>
                </a:lnTo>
                <a:lnTo>
                  <a:pt x="38351" y="56996"/>
                </a:lnTo>
                <a:lnTo>
                  <a:pt x="38255" y="56936"/>
                </a:lnTo>
                <a:lnTo>
                  <a:pt x="38398" y="56853"/>
                </a:lnTo>
                <a:lnTo>
                  <a:pt x="38303" y="56793"/>
                </a:lnTo>
                <a:lnTo>
                  <a:pt x="38446" y="56710"/>
                </a:lnTo>
                <a:lnTo>
                  <a:pt x="38351" y="56662"/>
                </a:lnTo>
                <a:lnTo>
                  <a:pt x="38505" y="56579"/>
                </a:lnTo>
                <a:lnTo>
                  <a:pt x="38410" y="56519"/>
                </a:lnTo>
                <a:lnTo>
                  <a:pt x="38553" y="56436"/>
                </a:lnTo>
                <a:lnTo>
                  <a:pt x="38458" y="56376"/>
                </a:lnTo>
                <a:lnTo>
                  <a:pt x="38601" y="56293"/>
                </a:lnTo>
                <a:lnTo>
                  <a:pt x="38505" y="56245"/>
                </a:lnTo>
                <a:lnTo>
                  <a:pt x="38660" y="56150"/>
                </a:lnTo>
                <a:lnTo>
                  <a:pt x="38565" y="56103"/>
                </a:lnTo>
                <a:lnTo>
                  <a:pt x="38708" y="56019"/>
                </a:lnTo>
                <a:lnTo>
                  <a:pt x="38613" y="55960"/>
                </a:lnTo>
                <a:lnTo>
                  <a:pt x="38755" y="55876"/>
                </a:lnTo>
                <a:lnTo>
                  <a:pt x="38660" y="55817"/>
                </a:lnTo>
                <a:lnTo>
                  <a:pt x="38815" y="55733"/>
                </a:lnTo>
                <a:lnTo>
                  <a:pt x="38720" y="55686"/>
                </a:lnTo>
                <a:lnTo>
                  <a:pt x="38863" y="55591"/>
                </a:lnTo>
                <a:lnTo>
                  <a:pt x="38767" y="55543"/>
                </a:lnTo>
                <a:lnTo>
                  <a:pt x="38910" y="55460"/>
                </a:lnTo>
                <a:lnTo>
                  <a:pt x="38815" y="55400"/>
                </a:lnTo>
                <a:lnTo>
                  <a:pt x="38970" y="55317"/>
                </a:lnTo>
                <a:lnTo>
                  <a:pt x="38863" y="55257"/>
                </a:lnTo>
                <a:lnTo>
                  <a:pt x="39017" y="55174"/>
                </a:lnTo>
                <a:lnTo>
                  <a:pt x="38922" y="55126"/>
                </a:lnTo>
                <a:lnTo>
                  <a:pt x="39065" y="55031"/>
                </a:lnTo>
                <a:lnTo>
                  <a:pt x="38970" y="54983"/>
                </a:lnTo>
                <a:lnTo>
                  <a:pt x="39113" y="54900"/>
                </a:lnTo>
                <a:lnTo>
                  <a:pt x="39017" y="54841"/>
                </a:lnTo>
                <a:lnTo>
                  <a:pt x="39172" y="54757"/>
                </a:lnTo>
                <a:lnTo>
                  <a:pt x="39077" y="54698"/>
                </a:lnTo>
                <a:lnTo>
                  <a:pt x="39220" y="54614"/>
                </a:lnTo>
                <a:lnTo>
                  <a:pt x="39125" y="54567"/>
                </a:lnTo>
                <a:lnTo>
                  <a:pt x="39267" y="54471"/>
                </a:lnTo>
                <a:lnTo>
                  <a:pt x="39172" y="54424"/>
                </a:lnTo>
                <a:lnTo>
                  <a:pt x="39327" y="54340"/>
                </a:lnTo>
                <a:lnTo>
                  <a:pt x="39232" y="54281"/>
                </a:lnTo>
                <a:lnTo>
                  <a:pt x="39375" y="54198"/>
                </a:lnTo>
                <a:lnTo>
                  <a:pt x="39279" y="54138"/>
                </a:lnTo>
                <a:lnTo>
                  <a:pt x="39422" y="54055"/>
                </a:lnTo>
                <a:lnTo>
                  <a:pt x="39327" y="54007"/>
                </a:lnTo>
                <a:lnTo>
                  <a:pt x="39482" y="53924"/>
                </a:lnTo>
                <a:lnTo>
                  <a:pt x="39386" y="53864"/>
                </a:lnTo>
                <a:lnTo>
                  <a:pt x="39529" y="53781"/>
                </a:lnTo>
                <a:lnTo>
                  <a:pt x="39434" y="53721"/>
                </a:lnTo>
                <a:lnTo>
                  <a:pt x="39577" y="53638"/>
                </a:lnTo>
                <a:lnTo>
                  <a:pt x="39482" y="53578"/>
                </a:lnTo>
                <a:lnTo>
                  <a:pt x="39636" y="53495"/>
                </a:lnTo>
                <a:lnTo>
                  <a:pt x="39541" y="53447"/>
                </a:lnTo>
                <a:lnTo>
                  <a:pt x="39684" y="53364"/>
                </a:lnTo>
                <a:lnTo>
                  <a:pt x="39589" y="53305"/>
                </a:lnTo>
                <a:lnTo>
                  <a:pt x="39732" y="53221"/>
                </a:lnTo>
                <a:lnTo>
                  <a:pt x="39636" y="53162"/>
                </a:lnTo>
                <a:lnTo>
                  <a:pt x="39791" y="53078"/>
                </a:lnTo>
                <a:lnTo>
                  <a:pt x="39696" y="53019"/>
                </a:lnTo>
                <a:lnTo>
                  <a:pt x="39839" y="52936"/>
                </a:lnTo>
                <a:lnTo>
                  <a:pt x="39744" y="52888"/>
                </a:lnTo>
                <a:lnTo>
                  <a:pt x="39887" y="52805"/>
                </a:lnTo>
                <a:lnTo>
                  <a:pt x="39791" y="52745"/>
                </a:lnTo>
                <a:lnTo>
                  <a:pt x="39934" y="52662"/>
                </a:lnTo>
                <a:lnTo>
                  <a:pt x="39839" y="52602"/>
                </a:lnTo>
                <a:lnTo>
                  <a:pt x="39994" y="52519"/>
                </a:lnTo>
                <a:lnTo>
                  <a:pt x="39898" y="52459"/>
                </a:lnTo>
                <a:lnTo>
                  <a:pt x="40041" y="52376"/>
                </a:lnTo>
                <a:lnTo>
                  <a:pt x="39946" y="52328"/>
                </a:lnTo>
                <a:lnTo>
                  <a:pt x="40089" y="52245"/>
                </a:lnTo>
                <a:lnTo>
                  <a:pt x="39994" y="52185"/>
                </a:lnTo>
                <a:lnTo>
                  <a:pt x="40148" y="52102"/>
                </a:lnTo>
                <a:lnTo>
                  <a:pt x="40053" y="52043"/>
                </a:lnTo>
                <a:lnTo>
                  <a:pt x="40196" y="51959"/>
                </a:lnTo>
                <a:lnTo>
                  <a:pt x="40101" y="51912"/>
                </a:lnTo>
                <a:lnTo>
                  <a:pt x="40244" y="51816"/>
                </a:lnTo>
                <a:lnTo>
                  <a:pt x="40148" y="51769"/>
                </a:lnTo>
                <a:lnTo>
                  <a:pt x="40303" y="51685"/>
                </a:lnTo>
                <a:lnTo>
                  <a:pt x="40208" y="51626"/>
                </a:lnTo>
                <a:lnTo>
                  <a:pt x="40351" y="51542"/>
                </a:lnTo>
                <a:lnTo>
                  <a:pt x="40256" y="51483"/>
                </a:lnTo>
                <a:lnTo>
                  <a:pt x="40398" y="51400"/>
                </a:lnTo>
                <a:lnTo>
                  <a:pt x="40303" y="51352"/>
                </a:lnTo>
                <a:lnTo>
                  <a:pt x="40458" y="51257"/>
                </a:lnTo>
                <a:lnTo>
                  <a:pt x="40363" y="51209"/>
                </a:lnTo>
                <a:lnTo>
                  <a:pt x="40506" y="51126"/>
                </a:lnTo>
                <a:lnTo>
                  <a:pt x="40410" y="51066"/>
                </a:lnTo>
                <a:lnTo>
                  <a:pt x="40553" y="50983"/>
                </a:lnTo>
                <a:lnTo>
                  <a:pt x="40458" y="50923"/>
                </a:lnTo>
                <a:lnTo>
                  <a:pt x="40613" y="50840"/>
                </a:lnTo>
                <a:lnTo>
                  <a:pt x="40518" y="50792"/>
                </a:lnTo>
                <a:lnTo>
                  <a:pt x="40660" y="50697"/>
                </a:lnTo>
                <a:lnTo>
                  <a:pt x="40565" y="50650"/>
                </a:lnTo>
                <a:lnTo>
                  <a:pt x="40708" y="50566"/>
                </a:lnTo>
                <a:lnTo>
                  <a:pt x="40613" y="50507"/>
                </a:lnTo>
                <a:lnTo>
                  <a:pt x="40768" y="50423"/>
                </a:lnTo>
                <a:lnTo>
                  <a:pt x="40672" y="50364"/>
                </a:lnTo>
                <a:lnTo>
                  <a:pt x="40815" y="50280"/>
                </a:lnTo>
                <a:lnTo>
                  <a:pt x="40720" y="50233"/>
                </a:lnTo>
                <a:lnTo>
                  <a:pt x="40863" y="50138"/>
                </a:lnTo>
                <a:lnTo>
                  <a:pt x="40768" y="50090"/>
                </a:lnTo>
                <a:lnTo>
                  <a:pt x="40910" y="50007"/>
                </a:lnTo>
                <a:lnTo>
                  <a:pt x="40815" y="49947"/>
                </a:lnTo>
                <a:lnTo>
                  <a:pt x="40970" y="49864"/>
                </a:lnTo>
                <a:lnTo>
                  <a:pt x="40875" y="49804"/>
                </a:lnTo>
                <a:lnTo>
                  <a:pt x="41018" y="49721"/>
                </a:lnTo>
                <a:lnTo>
                  <a:pt x="40922" y="49673"/>
                </a:lnTo>
                <a:lnTo>
                  <a:pt x="41065" y="49590"/>
                </a:lnTo>
                <a:lnTo>
                  <a:pt x="40970" y="49530"/>
                </a:lnTo>
                <a:lnTo>
                  <a:pt x="41125" y="49447"/>
                </a:lnTo>
                <a:lnTo>
                  <a:pt x="41030" y="49387"/>
                </a:lnTo>
                <a:lnTo>
                  <a:pt x="41172" y="49304"/>
                </a:lnTo>
                <a:lnTo>
                  <a:pt x="41077" y="49245"/>
                </a:lnTo>
                <a:lnTo>
                  <a:pt x="41220" y="49161"/>
                </a:lnTo>
                <a:lnTo>
                  <a:pt x="41125" y="49114"/>
                </a:lnTo>
                <a:lnTo>
                  <a:pt x="41280" y="49030"/>
                </a:lnTo>
                <a:lnTo>
                  <a:pt x="41184" y="48971"/>
                </a:lnTo>
                <a:lnTo>
                  <a:pt x="41327" y="48887"/>
                </a:lnTo>
                <a:lnTo>
                  <a:pt x="41232" y="48828"/>
                </a:lnTo>
                <a:lnTo>
                  <a:pt x="41375" y="48745"/>
                </a:lnTo>
                <a:lnTo>
                  <a:pt x="41280" y="48685"/>
                </a:lnTo>
                <a:lnTo>
                  <a:pt x="41434" y="48602"/>
                </a:lnTo>
                <a:lnTo>
                  <a:pt x="41339" y="48554"/>
                </a:lnTo>
                <a:lnTo>
                  <a:pt x="41482" y="48471"/>
                </a:lnTo>
                <a:lnTo>
                  <a:pt x="41387" y="48411"/>
                </a:lnTo>
                <a:lnTo>
                  <a:pt x="41530" y="48328"/>
                </a:lnTo>
                <a:lnTo>
                  <a:pt x="41434" y="48268"/>
                </a:lnTo>
                <a:lnTo>
                  <a:pt x="41589" y="48185"/>
                </a:lnTo>
                <a:lnTo>
                  <a:pt x="41494" y="48125"/>
                </a:lnTo>
                <a:lnTo>
                  <a:pt x="41637" y="48042"/>
                </a:lnTo>
                <a:lnTo>
                  <a:pt x="41541" y="47994"/>
                </a:lnTo>
                <a:lnTo>
                  <a:pt x="41684" y="47911"/>
                </a:lnTo>
                <a:lnTo>
                  <a:pt x="41589" y="47852"/>
                </a:lnTo>
                <a:lnTo>
                  <a:pt x="41732" y="47768"/>
                </a:lnTo>
                <a:lnTo>
                  <a:pt x="41637" y="47709"/>
                </a:lnTo>
                <a:lnTo>
                  <a:pt x="41792" y="47625"/>
                </a:lnTo>
                <a:lnTo>
                  <a:pt x="41696" y="47578"/>
                </a:lnTo>
                <a:lnTo>
                  <a:pt x="41839" y="47482"/>
                </a:lnTo>
                <a:lnTo>
                  <a:pt x="41744" y="47435"/>
                </a:lnTo>
                <a:lnTo>
                  <a:pt x="41887" y="47351"/>
                </a:lnTo>
                <a:lnTo>
                  <a:pt x="41792" y="47292"/>
                </a:lnTo>
                <a:lnTo>
                  <a:pt x="41946" y="47209"/>
                </a:lnTo>
                <a:lnTo>
                  <a:pt x="41851" y="47149"/>
                </a:lnTo>
                <a:lnTo>
                  <a:pt x="41994" y="47066"/>
                </a:lnTo>
                <a:lnTo>
                  <a:pt x="41899" y="47018"/>
                </a:lnTo>
                <a:lnTo>
                  <a:pt x="42042" y="46923"/>
                </a:lnTo>
                <a:lnTo>
                  <a:pt x="41946" y="46875"/>
                </a:lnTo>
                <a:lnTo>
                  <a:pt x="42101" y="46792"/>
                </a:lnTo>
                <a:lnTo>
                  <a:pt x="42006" y="46732"/>
                </a:lnTo>
                <a:lnTo>
                  <a:pt x="42149" y="46649"/>
                </a:lnTo>
                <a:lnTo>
                  <a:pt x="42053" y="46589"/>
                </a:lnTo>
                <a:lnTo>
                  <a:pt x="42196" y="46506"/>
                </a:lnTo>
                <a:lnTo>
                  <a:pt x="42101" y="46459"/>
                </a:lnTo>
                <a:lnTo>
                  <a:pt x="42256" y="46363"/>
                </a:lnTo>
                <a:lnTo>
                  <a:pt x="42161" y="46316"/>
                </a:lnTo>
                <a:lnTo>
                  <a:pt x="42303" y="46232"/>
                </a:lnTo>
                <a:lnTo>
                  <a:pt x="42208" y="46173"/>
                </a:lnTo>
                <a:lnTo>
                  <a:pt x="42351" y="46089"/>
                </a:lnTo>
                <a:lnTo>
                  <a:pt x="42256" y="46030"/>
                </a:lnTo>
                <a:lnTo>
                  <a:pt x="42411" y="45947"/>
                </a:lnTo>
                <a:lnTo>
                  <a:pt x="42315" y="45899"/>
                </a:lnTo>
                <a:lnTo>
                  <a:pt x="42458" y="45804"/>
                </a:lnTo>
                <a:lnTo>
                  <a:pt x="42363" y="45756"/>
                </a:lnTo>
                <a:lnTo>
                  <a:pt x="42506" y="45673"/>
                </a:lnTo>
                <a:lnTo>
                  <a:pt x="42411" y="45613"/>
                </a:lnTo>
                <a:lnTo>
                  <a:pt x="42565" y="45530"/>
                </a:lnTo>
                <a:lnTo>
                  <a:pt x="42458" y="45470"/>
                </a:lnTo>
                <a:lnTo>
                  <a:pt x="42613" y="45387"/>
                </a:lnTo>
                <a:lnTo>
                  <a:pt x="42518" y="45339"/>
                </a:lnTo>
                <a:lnTo>
                  <a:pt x="42661" y="45256"/>
                </a:lnTo>
                <a:lnTo>
                  <a:pt x="42565" y="45196"/>
                </a:lnTo>
                <a:lnTo>
                  <a:pt x="42708" y="45113"/>
                </a:lnTo>
                <a:lnTo>
                  <a:pt x="42613" y="45054"/>
                </a:lnTo>
                <a:lnTo>
                  <a:pt x="42768" y="44970"/>
                </a:lnTo>
                <a:lnTo>
                  <a:pt x="42673" y="44911"/>
                </a:lnTo>
                <a:lnTo>
                  <a:pt x="42815" y="44827"/>
                </a:lnTo>
                <a:lnTo>
                  <a:pt x="42720" y="44780"/>
                </a:lnTo>
                <a:lnTo>
                  <a:pt x="42863" y="44696"/>
                </a:lnTo>
                <a:lnTo>
                  <a:pt x="42768" y="44637"/>
                </a:lnTo>
                <a:lnTo>
                  <a:pt x="42923" y="44554"/>
                </a:lnTo>
                <a:lnTo>
                  <a:pt x="42827" y="44494"/>
                </a:lnTo>
                <a:lnTo>
                  <a:pt x="42970" y="44411"/>
                </a:lnTo>
                <a:lnTo>
                  <a:pt x="42875" y="44351"/>
                </a:lnTo>
                <a:lnTo>
                  <a:pt x="43018" y="44268"/>
                </a:lnTo>
                <a:lnTo>
                  <a:pt x="42923" y="44220"/>
                </a:lnTo>
                <a:lnTo>
                  <a:pt x="43077" y="44137"/>
                </a:lnTo>
                <a:lnTo>
                  <a:pt x="42982" y="44077"/>
                </a:lnTo>
                <a:lnTo>
                  <a:pt x="43125" y="43994"/>
                </a:lnTo>
                <a:lnTo>
                  <a:pt x="43030" y="43934"/>
                </a:lnTo>
                <a:lnTo>
                  <a:pt x="43173" y="43851"/>
                </a:lnTo>
                <a:lnTo>
                  <a:pt x="43077" y="43792"/>
                </a:lnTo>
                <a:lnTo>
                  <a:pt x="43232" y="43708"/>
                </a:lnTo>
                <a:lnTo>
                  <a:pt x="43137" y="43661"/>
                </a:lnTo>
                <a:lnTo>
                  <a:pt x="43280" y="43577"/>
                </a:lnTo>
                <a:lnTo>
                  <a:pt x="43185" y="43518"/>
                </a:lnTo>
                <a:lnTo>
                  <a:pt x="43327" y="43434"/>
                </a:lnTo>
                <a:lnTo>
                  <a:pt x="43232" y="43375"/>
                </a:lnTo>
                <a:lnTo>
                  <a:pt x="43387" y="43291"/>
                </a:lnTo>
                <a:lnTo>
                  <a:pt x="43292" y="43244"/>
                </a:lnTo>
                <a:lnTo>
                  <a:pt x="43435" y="43149"/>
                </a:lnTo>
                <a:lnTo>
                  <a:pt x="43339" y="43101"/>
                </a:lnTo>
                <a:lnTo>
                  <a:pt x="43482" y="43018"/>
                </a:lnTo>
                <a:lnTo>
                  <a:pt x="43387" y="42958"/>
                </a:lnTo>
                <a:lnTo>
                  <a:pt x="43530" y="42875"/>
                </a:lnTo>
                <a:lnTo>
                  <a:pt x="43435" y="42815"/>
                </a:lnTo>
                <a:lnTo>
                  <a:pt x="43589" y="42732"/>
                </a:lnTo>
                <a:lnTo>
                  <a:pt x="43494" y="42684"/>
                </a:lnTo>
                <a:lnTo>
                  <a:pt x="43637" y="42589"/>
                </a:lnTo>
                <a:lnTo>
                  <a:pt x="43542" y="42541"/>
                </a:lnTo>
                <a:lnTo>
                  <a:pt x="43685" y="42458"/>
                </a:lnTo>
                <a:lnTo>
                  <a:pt x="43589" y="42398"/>
                </a:lnTo>
                <a:lnTo>
                  <a:pt x="43744" y="42315"/>
                </a:lnTo>
                <a:lnTo>
                  <a:pt x="43649" y="42256"/>
                </a:lnTo>
                <a:lnTo>
                  <a:pt x="43792" y="42172"/>
                </a:lnTo>
                <a:lnTo>
                  <a:pt x="43697" y="42125"/>
                </a:lnTo>
                <a:lnTo>
                  <a:pt x="43839" y="42029"/>
                </a:lnTo>
                <a:lnTo>
                  <a:pt x="43744" y="41982"/>
                </a:lnTo>
                <a:lnTo>
                  <a:pt x="43899" y="41898"/>
                </a:lnTo>
                <a:lnTo>
                  <a:pt x="43804" y="41839"/>
                </a:lnTo>
                <a:lnTo>
                  <a:pt x="43947" y="41756"/>
                </a:lnTo>
                <a:lnTo>
                  <a:pt x="43851" y="41696"/>
                </a:lnTo>
                <a:lnTo>
                  <a:pt x="43994" y="41613"/>
                </a:lnTo>
                <a:lnTo>
                  <a:pt x="43899" y="41565"/>
                </a:lnTo>
                <a:lnTo>
                  <a:pt x="44054" y="41482"/>
                </a:lnTo>
                <a:lnTo>
                  <a:pt x="43958" y="41422"/>
                </a:lnTo>
                <a:lnTo>
                  <a:pt x="44101" y="41339"/>
                </a:lnTo>
                <a:lnTo>
                  <a:pt x="44006" y="41279"/>
                </a:lnTo>
                <a:lnTo>
                  <a:pt x="44149" y="41196"/>
                </a:lnTo>
                <a:lnTo>
                  <a:pt x="44054" y="41136"/>
                </a:lnTo>
                <a:lnTo>
                  <a:pt x="44208" y="41053"/>
                </a:lnTo>
                <a:lnTo>
                  <a:pt x="44113" y="41005"/>
                </a:lnTo>
                <a:lnTo>
                  <a:pt x="44256" y="40922"/>
                </a:lnTo>
                <a:lnTo>
                  <a:pt x="44161" y="40863"/>
                </a:lnTo>
                <a:lnTo>
                  <a:pt x="44304" y="40779"/>
                </a:lnTo>
                <a:lnTo>
                  <a:pt x="44208" y="40720"/>
                </a:lnTo>
                <a:lnTo>
                  <a:pt x="44363" y="40636"/>
                </a:lnTo>
                <a:lnTo>
                  <a:pt x="44256" y="40577"/>
                </a:lnTo>
                <a:lnTo>
                  <a:pt x="44411" y="40494"/>
                </a:lnTo>
                <a:lnTo>
                  <a:pt x="44316" y="40446"/>
                </a:lnTo>
                <a:lnTo>
                  <a:pt x="44459" y="40363"/>
                </a:lnTo>
                <a:lnTo>
                  <a:pt x="44363" y="40303"/>
                </a:lnTo>
                <a:lnTo>
                  <a:pt x="44506" y="40220"/>
                </a:lnTo>
                <a:lnTo>
                  <a:pt x="44411" y="40160"/>
                </a:lnTo>
                <a:lnTo>
                  <a:pt x="44566" y="40077"/>
                </a:lnTo>
                <a:lnTo>
                  <a:pt x="44470" y="40017"/>
                </a:lnTo>
                <a:lnTo>
                  <a:pt x="44613" y="39934"/>
                </a:lnTo>
                <a:lnTo>
                  <a:pt x="44518" y="39886"/>
                </a:lnTo>
                <a:lnTo>
                  <a:pt x="44661" y="39803"/>
                </a:lnTo>
                <a:lnTo>
                  <a:pt x="44566" y="39743"/>
                </a:lnTo>
                <a:lnTo>
                  <a:pt x="44720" y="39660"/>
                </a:lnTo>
                <a:lnTo>
                  <a:pt x="44625" y="39601"/>
                </a:lnTo>
                <a:lnTo>
                  <a:pt x="44768" y="39517"/>
                </a:lnTo>
                <a:lnTo>
                  <a:pt x="44673" y="39470"/>
                </a:lnTo>
                <a:lnTo>
                  <a:pt x="44816" y="39374"/>
                </a:lnTo>
                <a:lnTo>
                  <a:pt x="44720" y="39327"/>
                </a:lnTo>
                <a:lnTo>
                  <a:pt x="44875" y="39243"/>
                </a:lnTo>
                <a:lnTo>
                  <a:pt x="44780" y="39184"/>
                </a:lnTo>
                <a:lnTo>
                  <a:pt x="44923" y="39100"/>
                </a:lnTo>
                <a:lnTo>
                  <a:pt x="44828" y="39041"/>
                </a:lnTo>
                <a:lnTo>
                  <a:pt x="44970" y="38958"/>
                </a:lnTo>
                <a:lnTo>
                  <a:pt x="44875" y="38910"/>
                </a:lnTo>
                <a:lnTo>
                  <a:pt x="45030" y="38815"/>
                </a:lnTo>
                <a:lnTo>
                  <a:pt x="44935" y="38767"/>
                </a:lnTo>
                <a:lnTo>
                  <a:pt x="45078" y="38684"/>
                </a:lnTo>
                <a:lnTo>
                  <a:pt x="44982" y="38624"/>
                </a:lnTo>
                <a:lnTo>
                  <a:pt x="45125" y="38541"/>
                </a:lnTo>
                <a:lnTo>
                  <a:pt x="45030" y="38481"/>
                </a:lnTo>
                <a:lnTo>
                  <a:pt x="45185" y="38398"/>
                </a:lnTo>
                <a:lnTo>
                  <a:pt x="45090" y="38350"/>
                </a:lnTo>
                <a:lnTo>
                  <a:pt x="45232" y="38255"/>
                </a:lnTo>
                <a:lnTo>
                  <a:pt x="45137" y="38208"/>
                </a:lnTo>
                <a:lnTo>
                  <a:pt x="45280" y="38124"/>
                </a:lnTo>
                <a:lnTo>
                  <a:pt x="45185" y="38065"/>
                </a:lnTo>
                <a:lnTo>
                  <a:pt x="45328" y="37981"/>
                </a:lnTo>
                <a:lnTo>
                  <a:pt x="45232" y="37922"/>
                </a:lnTo>
                <a:lnTo>
                  <a:pt x="45387" y="37838"/>
                </a:lnTo>
                <a:lnTo>
                  <a:pt x="45292" y="37791"/>
                </a:lnTo>
                <a:lnTo>
                  <a:pt x="45435" y="37707"/>
                </a:lnTo>
                <a:lnTo>
                  <a:pt x="45340" y="37648"/>
                </a:lnTo>
                <a:lnTo>
                  <a:pt x="45482" y="37565"/>
                </a:lnTo>
                <a:lnTo>
                  <a:pt x="45387" y="37505"/>
                </a:lnTo>
                <a:lnTo>
                  <a:pt x="45542" y="37422"/>
                </a:lnTo>
                <a:lnTo>
                  <a:pt x="45447" y="37362"/>
                </a:lnTo>
                <a:lnTo>
                  <a:pt x="45590" y="37279"/>
                </a:lnTo>
                <a:lnTo>
                  <a:pt x="45494" y="37231"/>
                </a:lnTo>
                <a:lnTo>
                  <a:pt x="45637" y="37148"/>
                </a:lnTo>
                <a:lnTo>
                  <a:pt x="45542" y="37088"/>
                </a:lnTo>
                <a:lnTo>
                  <a:pt x="45697" y="37005"/>
                </a:lnTo>
                <a:lnTo>
                  <a:pt x="45602" y="36945"/>
                </a:lnTo>
                <a:lnTo>
                  <a:pt x="45744" y="36862"/>
                </a:lnTo>
                <a:lnTo>
                  <a:pt x="45649" y="36803"/>
                </a:lnTo>
                <a:lnTo>
                  <a:pt x="45792" y="36719"/>
                </a:lnTo>
                <a:lnTo>
                  <a:pt x="45697" y="36672"/>
                </a:lnTo>
                <a:lnTo>
                  <a:pt x="45852" y="36588"/>
                </a:lnTo>
                <a:lnTo>
                  <a:pt x="45756" y="36529"/>
                </a:lnTo>
                <a:lnTo>
                  <a:pt x="45899" y="36445"/>
                </a:lnTo>
                <a:lnTo>
                  <a:pt x="45804" y="36386"/>
                </a:lnTo>
                <a:lnTo>
                  <a:pt x="45947" y="36303"/>
                </a:lnTo>
                <a:lnTo>
                  <a:pt x="45852" y="36243"/>
                </a:lnTo>
                <a:lnTo>
                  <a:pt x="46006" y="36160"/>
                </a:lnTo>
                <a:lnTo>
                  <a:pt x="45911" y="36112"/>
                </a:lnTo>
                <a:lnTo>
                  <a:pt x="46054" y="36029"/>
                </a:lnTo>
                <a:lnTo>
                  <a:pt x="45959" y="35969"/>
                </a:lnTo>
                <a:lnTo>
                  <a:pt x="46102" y="35886"/>
                </a:lnTo>
                <a:lnTo>
                  <a:pt x="46006" y="35826"/>
                </a:lnTo>
                <a:lnTo>
                  <a:pt x="46161" y="35743"/>
                </a:lnTo>
                <a:lnTo>
                  <a:pt x="46054" y="35683"/>
                </a:lnTo>
                <a:lnTo>
                  <a:pt x="46209" y="35600"/>
                </a:lnTo>
                <a:lnTo>
                  <a:pt x="46113" y="35552"/>
                </a:lnTo>
                <a:lnTo>
                  <a:pt x="46256" y="35469"/>
                </a:lnTo>
                <a:lnTo>
                  <a:pt x="46161" y="35410"/>
                </a:lnTo>
                <a:lnTo>
                  <a:pt x="46304" y="35326"/>
                </a:lnTo>
                <a:lnTo>
                  <a:pt x="46209" y="35267"/>
                </a:lnTo>
                <a:lnTo>
                  <a:pt x="46364" y="35183"/>
                </a:lnTo>
                <a:lnTo>
                  <a:pt x="46268" y="35136"/>
                </a:lnTo>
                <a:lnTo>
                  <a:pt x="46411" y="35040"/>
                </a:lnTo>
                <a:lnTo>
                  <a:pt x="46316" y="34993"/>
                </a:lnTo>
                <a:lnTo>
                  <a:pt x="46459" y="34909"/>
                </a:lnTo>
                <a:lnTo>
                  <a:pt x="46364" y="34850"/>
                </a:lnTo>
                <a:lnTo>
                  <a:pt x="46518" y="34767"/>
                </a:lnTo>
                <a:lnTo>
                  <a:pt x="46423" y="34707"/>
                </a:lnTo>
                <a:lnTo>
                  <a:pt x="46566" y="34624"/>
                </a:lnTo>
                <a:lnTo>
                  <a:pt x="46471" y="34576"/>
                </a:lnTo>
                <a:lnTo>
                  <a:pt x="46614" y="34481"/>
                </a:lnTo>
                <a:lnTo>
                  <a:pt x="46518" y="34433"/>
                </a:lnTo>
                <a:lnTo>
                  <a:pt x="46673" y="34350"/>
                </a:lnTo>
                <a:lnTo>
                  <a:pt x="46578" y="34290"/>
                </a:lnTo>
                <a:lnTo>
                  <a:pt x="46721" y="34207"/>
                </a:lnTo>
                <a:lnTo>
                  <a:pt x="46625" y="34147"/>
                </a:lnTo>
                <a:lnTo>
                  <a:pt x="46768" y="34064"/>
                </a:lnTo>
                <a:lnTo>
                  <a:pt x="46673" y="34017"/>
                </a:lnTo>
                <a:lnTo>
                  <a:pt x="46828" y="33921"/>
                </a:lnTo>
                <a:lnTo>
                  <a:pt x="46733" y="33874"/>
                </a:lnTo>
                <a:lnTo>
                  <a:pt x="46875" y="33790"/>
                </a:lnTo>
                <a:lnTo>
                  <a:pt x="46780" y="33731"/>
                </a:lnTo>
                <a:lnTo>
                  <a:pt x="46923" y="33647"/>
                </a:lnTo>
                <a:lnTo>
                  <a:pt x="46828" y="33588"/>
                </a:lnTo>
                <a:lnTo>
                  <a:pt x="46983" y="33505"/>
                </a:lnTo>
                <a:lnTo>
                  <a:pt x="46887" y="33457"/>
                </a:lnTo>
                <a:lnTo>
                  <a:pt x="47030" y="33374"/>
                </a:lnTo>
                <a:lnTo>
                  <a:pt x="46935" y="33314"/>
                </a:lnTo>
                <a:lnTo>
                  <a:pt x="47078" y="33231"/>
                </a:lnTo>
                <a:lnTo>
                  <a:pt x="46983" y="33171"/>
                </a:lnTo>
                <a:lnTo>
                  <a:pt x="47126" y="33088"/>
                </a:lnTo>
                <a:lnTo>
                  <a:pt x="47030" y="33028"/>
                </a:lnTo>
                <a:lnTo>
                  <a:pt x="47185" y="32945"/>
                </a:lnTo>
                <a:lnTo>
                  <a:pt x="47090" y="32897"/>
                </a:lnTo>
                <a:lnTo>
                  <a:pt x="47233" y="32814"/>
                </a:lnTo>
                <a:lnTo>
                  <a:pt x="47137" y="32754"/>
                </a:lnTo>
                <a:lnTo>
                  <a:pt x="47280" y="32671"/>
                </a:lnTo>
                <a:lnTo>
                  <a:pt x="47185" y="32612"/>
                </a:lnTo>
                <a:lnTo>
                  <a:pt x="47340" y="32528"/>
                </a:lnTo>
                <a:lnTo>
                  <a:pt x="47245" y="32469"/>
                </a:lnTo>
                <a:lnTo>
                  <a:pt x="47387" y="32385"/>
                </a:lnTo>
                <a:lnTo>
                  <a:pt x="47292" y="32338"/>
                </a:lnTo>
                <a:lnTo>
                  <a:pt x="47435" y="32254"/>
                </a:lnTo>
                <a:lnTo>
                  <a:pt x="47340" y="32195"/>
                </a:lnTo>
                <a:lnTo>
                  <a:pt x="47495" y="32112"/>
                </a:lnTo>
                <a:lnTo>
                  <a:pt x="47399" y="32052"/>
                </a:lnTo>
                <a:lnTo>
                  <a:pt x="47542" y="31969"/>
                </a:lnTo>
                <a:lnTo>
                  <a:pt x="47447" y="31909"/>
                </a:lnTo>
                <a:lnTo>
                  <a:pt x="47590" y="31826"/>
                </a:lnTo>
                <a:lnTo>
                  <a:pt x="47495" y="31778"/>
                </a:lnTo>
                <a:lnTo>
                  <a:pt x="47649" y="31695"/>
                </a:lnTo>
                <a:lnTo>
                  <a:pt x="47554" y="31635"/>
                </a:lnTo>
                <a:lnTo>
                  <a:pt x="47697" y="31552"/>
                </a:lnTo>
                <a:lnTo>
                  <a:pt x="47602" y="31492"/>
                </a:lnTo>
                <a:lnTo>
                  <a:pt x="47745" y="31409"/>
                </a:lnTo>
                <a:lnTo>
                  <a:pt x="47649" y="31350"/>
                </a:lnTo>
                <a:lnTo>
                  <a:pt x="47804" y="31266"/>
                </a:lnTo>
                <a:lnTo>
                  <a:pt x="47709" y="31219"/>
                </a:lnTo>
                <a:lnTo>
                  <a:pt x="47852" y="31135"/>
                </a:lnTo>
                <a:lnTo>
                  <a:pt x="47757" y="31076"/>
                </a:lnTo>
                <a:lnTo>
                  <a:pt x="47899" y="30992"/>
                </a:lnTo>
                <a:lnTo>
                  <a:pt x="47804" y="30933"/>
                </a:lnTo>
                <a:lnTo>
                  <a:pt x="47959" y="30849"/>
                </a:lnTo>
                <a:lnTo>
                  <a:pt x="47864" y="30802"/>
                </a:lnTo>
                <a:lnTo>
                  <a:pt x="48007" y="30707"/>
                </a:lnTo>
                <a:lnTo>
                  <a:pt x="47911" y="30659"/>
                </a:lnTo>
                <a:lnTo>
                  <a:pt x="48054" y="30576"/>
                </a:lnTo>
                <a:lnTo>
                  <a:pt x="47959" y="30516"/>
                </a:lnTo>
                <a:lnTo>
                  <a:pt x="48102" y="30433"/>
                </a:lnTo>
                <a:lnTo>
                  <a:pt x="48007" y="30373"/>
                </a:lnTo>
                <a:lnTo>
                  <a:pt x="48161" y="30290"/>
                </a:lnTo>
                <a:lnTo>
                  <a:pt x="48066" y="30242"/>
                </a:lnTo>
                <a:lnTo>
                  <a:pt x="48209" y="30147"/>
                </a:lnTo>
                <a:lnTo>
                  <a:pt x="48114" y="30099"/>
                </a:lnTo>
                <a:lnTo>
                  <a:pt x="48257" y="30016"/>
                </a:lnTo>
                <a:lnTo>
                  <a:pt x="48161" y="29956"/>
                </a:lnTo>
                <a:lnTo>
                  <a:pt x="48316" y="29873"/>
                </a:lnTo>
                <a:lnTo>
                  <a:pt x="48221" y="29814"/>
                </a:lnTo>
                <a:lnTo>
                  <a:pt x="48364" y="29730"/>
                </a:lnTo>
                <a:lnTo>
                  <a:pt x="48269" y="29683"/>
                </a:lnTo>
                <a:lnTo>
                  <a:pt x="48411" y="29587"/>
                </a:lnTo>
                <a:lnTo>
                  <a:pt x="48316" y="29540"/>
                </a:lnTo>
                <a:lnTo>
                  <a:pt x="48471" y="29456"/>
                </a:lnTo>
                <a:lnTo>
                  <a:pt x="48376" y="29397"/>
                </a:lnTo>
                <a:lnTo>
                  <a:pt x="48519" y="29314"/>
                </a:lnTo>
                <a:lnTo>
                  <a:pt x="48423" y="29254"/>
                </a:lnTo>
                <a:lnTo>
                  <a:pt x="48566" y="29171"/>
                </a:lnTo>
                <a:lnTo>
                  <a:pt x="48471" y="29123"/>
                </a:lnTo>
                <a:lnTo>
                  <a:pt x="48626" y="29040"/>
                </a:lnTo>
                <a:lnTo>
                  <a:pt x="48530" y="28980"/>
                </a:lnTo>
                <a:lnTo>
                  <a:pt x="48673" y="28897"/>
                </a:lnTo>
                <a:lnTo>
                  <a:pt x="48578" y="28837"/>
                </a:lnTo>
                <a:lnTo>
                  <a:pt x="48721" y="28754"/>
                </a:lnTo>
                <a:lnTo>
                  <a:pt x="48626" y="28694"/>
                </a:lnTo>
                <a:lnTo>
                  <a:pt x="48780" y="28611"/>
                </a:lnTo>
                <a:lnTo>
                  <a:pt x="48685" y="28563"/>
                </a:lnTo>
                <a:lnTo>
                  <a:pt x="48828" y="28480"/>
                </a:lnTo>
                <a:lnTo>
                  <a:pt x="48733" y="28421"/>
                </a:lnTo>
                <a:lnTo>
                  <a:pt x="48876" y="28337"/>
                </a:lnTo>
                <a:lnTo>
                  <a:pt x="48780" y="28278"/>
                </a:lnTo>
                <a:lnTo>
                  <a:pt x="48923" y="28194"/>
                </a:lnTo>
                <a:lnTo>
                  <a:pt x="48828" y="28135"/>
                </a:lnTo>
                <a:lnTo>
                  <a:pt x="48983" y="28051"/>
                </a:lnTo>
                <a:lnTo>
                  <a:pt x="48888" y="28004"/>
                </a:lnTo>
                <a:lnTo>
                  <a:pt x="49031" y="27921"/>
                </a:lnTo>
                <a:lnTo>
                  <a:pt x="48935" y="27861"/>
                </a:lnTo>
                <a:lnTo>
                  <a:pt x="49078" y="27778"/>
                </a:lnTo>
                <a:lnTo>
                  <a:pt x="48983" y="27718"/>
                </a:lnTo>
                <a:lnTo>
                  <a:pt x="49138" y="27635"/>
                </a:lnTo>
                <a:lnTo>
                  <a:pt x="49042" y="27575"/>
                </a:lnTo>
                <a:lnTo>
                  <a:pt x="49185" y="27492"/>
                </a:lnTo>
                <a:lnTo>
                  <a:pt x="49090" y="27444"/>
                </a:lnTo>
                <a:lnTo>
                  <a:pt x="49233" y="27349"/>
                </a:lnTo>
                <a:lnTo>
                  <a:pt x="49138" y="27301"/>
                </a:lnTo>
                <a:lnTo>
                  <a:pt x="49292" y="27218"/>
                </a:lnTo>
                <a:lnTo>
                  <a:pt x="49197" y="27159"/>
                </a:lnTo>
                <a:lnTo>
                  <a:pt x="49340" y="27075"/>
                </a:lnTo>
                <a:lnTo>
                  <a:pt x="49245" y="27028"/>
                </a:lnTo>
                <a:lnTo>
                  <a:pt x="49388" y="26932"/>
                </a:lnTo>
                <a:lnTo>
                  <a:pt x="49292" y="26885"/>
                </a:lnTo>
                <a:lnTo>
                  <a:pt x="49447" y="26801"/>
                </a:lnTo>
                <a:lnTo>
                  <a:pt x="49352" y="26742"/>
                </a:lnTo>
                <a:lnTo>
                  <a:pt x="49495" y="26658"/>
                </a:lnTo>
                <a:lnTo>
                  <a:pt x="49400" y="26599"/>
                </a:lnTo>
                <a:lnTo>
                  <a:pt x="49542" y="26516"/>
                </a:lnTo>
                <a:lnTo>
                  <a:pt x="49447" y="26456"/>
                </a:lnTo>
                <a:lnTo>
                  <a:pt x="49602" y="26373"/>
                </a:lnTo>
                <a:lnTo>
                  <a:pt x="49507" y="26325"/>
                </a:lnTo>
                <a:lnTo>
                  <a:pt x="49650" y="26242"/>
                </a:lnTo>
                <a:lnTo>
                  <a:pt x="49554" y="26182"/>
                </a:lnTo>
                <a:lnTo>
                  <a:pt x="49697" y="26099"/>
                </a:lnTo>
                <a:lnTo>
                  <a:pt x="49602" y="26039"/>
                </a:lnTo>
                <a:lnTo>
                  <a:pt x="49757" y="25956"/>
                </a:lnTo>
                <a:lnTo>
                  <a:pt x="49662" y="25908"/>
                </a:lnTo>
                <a:lnTo>
                  <a:pt x="49804" y="25813"/>
                </a:lnTo>
                <a:lnTo>
                  <a:pt x="49709" y="25766"/>
                </a:lnTo>
                <a:lnTo>
                  <a:pt x="49852" y="25682"/>
                </a:lnTo>
                <a:lnTo>
                  <a:pt x="49757" y="25623"/>
                </a:lnTo>
                <a:lnTo>
                  <a:pt x="49900" y="25539"/>
                </a:lnTo>
                <a:lnTo>
                  <a:pt x="49804" y="25480"/>
                </a:lnTo>
                <a:lnTo>
                  <a:pt x="49959" y="25396"/>
                </a:lnTo>
                <a:lnTo>
                  <a:pt x="49864" y="25349"/>
                </a:lnTo>
                <a:lnTo>
                  <a:pt x="50007" y="25254"/>
                </a:lnTo>
                <a:lnTo>
                  <a:pt x="49912" y="25206"/>
                </a:lnTo>
                <a:lnTo>
                  <a:pt x="50054" y="25123"/>
                </a:lnTo>
                <a:lnTo>
                  <a:pt x="49959" y="25063"/>
                </a:lnTo>
                <a:lnTo>
                  <a:pt x="50114" y="24980"/>
                </a:lnTo>
                <a:lnTo>
                  <a:pt x="50019" y="24920"/>
                </a:lnTo>
                <a:lnTo>
                  <a:pt x="50162" y="24837"/>
                </a:lnTo>
                <a:lnTo>
                  <a:pt x="50066" y="24789"/>
                </a:lnTo>
                <a:lnTo>
                  <a:pt x="50209" y="24706"/>
                </a:lnTo>
                <a:lnTo>
                  <a:pt x="50114" y="24646"/>
                </a:lnTo>
                <a:lnTo>
                  <a:pt x="50269" y="24563"/>
                </a:lnTo>
                <a:lnTo>
                  <a:pt x="50174" y="24503"/>
                </a:lnTo>
                <a:lnTo>
                  <a:pt x="50316" y="24420"/>
                </a:lnTo>
                <a:lnTo>
                  <a:pt x="50221" y="24361"/>
                </a:lnTo>
                <a:lnTo>
                  <a:pt x="50364" y="24277"/>
                </a:lnTo>
                <a:lnTo>
                  <a:pt x="50269" y="24230"/>
                </a:lnTo>
                <a:lnTo>
                  <a:pt x="50424" y="24146"/>
                </a:lnTo>
                <a:lnTo>
                  <a:pt x="50328" y="24087"/>
                </a:lnTo>
                <a:lnTo>
                  <a:pt x="50471" y="24003"/>
                </a:lnTo>
                <a:lnTo>
                  <a:pt x="50376" y="23944"/>
                </a:lnTo>
                <a:lnTo>
                  <a:pt x="50519" y="23861"/>
                </a:lnTo>
                <a:lnTo>
                  <a:pt x="50424" y="23801"/>
                </a:lnTo>
                <a:lnTo>
                  <a:pt x="50578" y="23718"/>
                </a:lnTo>
                <a:lnTo>
                  <a:pt x="50483" y="23670"/>
                </a:lnTo>
                <a:lnTo>
                  <a:pt x="50626" y="23587"/>
                </a:lnTo>
                <a:lnTo>
                  <a:pt x="50531" y="23527"/>
                </a:lnTo>
                <a:lnTo>
                  <a:pt x="50674" y="23444"/>
                </a:lnTo>
                <a:lnTo>
                  <a:pt x="50578" y="23384"/>
                </a:lnTo>
                <a:lnTo>
                  <a:pt x="50721" y="23301"/>
                </a:lnTo>
                <a:lnTo>
                  <a:pt x="50626" y="23241"/>
                </a:lnTo>
                <a:lnTo>
                  <a:pt x="50781" y="23158"/>
                </a:lnTo>
                <a:lnTo>
                  <a:pt x="50685" y="23110"/>
                </a:lnTo>
                <a:lnTo>
                  <a:pt x="50828" y="23027"/>
                </a:lnTo>
                <a:lnTo>
                  <a:pt x="50733" y="22968"/>
                </a:lnTo>
                <a:lnTo>
                  <a:pt x="50876" y="22884"/>
                </a:lnTo>
                <a:lnTo>
                  <a:pt x="50781" y="22825"/>
                </a:lnTo>
                <a:lnTo>
                  <a:pt x="50936" y="22741"/>
                </a:lnTo>
                <a:lnTo>
                  <a:pt x="50840" y="22694"/>
                </a:lnTo>
                <a:lnTo>
                  <a:pt x="50983" y="22598"/>
                </a:lnTo>
                <a:lnTo>
                  <a:pt x="50888" y="22551"/>
                </a:lnTo>
                <a:lnTo>
                  <a:pt x="51031" y="22467"/>
                </a:lnTo>
                <a:lnTo>
                  <a:pt x="50936" y="22408"/>
                </a:lnTo>
                <a:lnTo>
                  <a:pt x="51090" y="22325"/>
                </a:lnTo>
                <a:lnTo>
                  <a:pt x="50995" y="22265"/>
                </a:lnTo>
                <a:lnTo>
                  <a:pt x="51138" y="22182"/>
                </a:lnTo>
                <a:lnTo>
                  <a:pt x="51043" y="22134"/>
                </a:lnTo>
                <a:lnTo>
                  <a:pt x="51186" y="22039"/>
                </a:lnTo>
                <a:lnTo>
                  <a:pt x="51090" y="21991"/>
                </a:lnTo>
                <a:lnTo>
                  <a:pt x="51245" y="21908"/>
                </a:lnTo>
                <a:lnTo>
                  <a:pt x="51150" y="21848"/>
                </a:lnTo>
                <a:lnTo>
                  <a:pt x="51293" y="21765"/>
                </a:lnTo>
                <a:lnTo>
                  <a:pt x="51197" y="21705"/>
                </a:lnTo>
                <a:lnTo>
                  <a:pt x="51340" y="21622"/>
                </a:lnTo>
                <a:lnTo>
                  <a:pt x="51245" y="21563"/>
                </a:lnTo>
                <a:lnTo>
                  <a:pt x="51400" y="21479"/>
                </a:lnTo>
                <a:lnTo>
                  <a:pt x="51305" y="21432"/>
                </a:lnTo>
                <a:lnTo>
                  <a:pt x="51447" y="21348"/>
                </a:lnTo>
                <a:lnTo>
                  <a:pt x="51352" y="21289"/>
                </a:lnTo>
                <a:lnTo>
                  <a:pt x="51495" y="21205"/>
                </a:lnTo>
                <a:lnTo>
                  <a:pt x="51400" y="21146"/>
                </a:lnTo>
                <a:lnTo>
                  <a:pt x="51555" y="21063"/>
                </a:lnTo>
                <a:lnTo>
                  <a:pt x="51459" y="21015"/>
                </a:lnTo>
                <a:lnTo>
                  <a:pt x="51602" y="20920"/>
                </a:lnTo>
                <a:lnTo>
                  <a:pt x="51507" y="20872"/>
                </a:lnTo>
                <a:lnTo>
                  <a:pt x="51650" y="20789"/>
                </a:lnTo>
                <a:lnTo>
                  <a:pt x="51555" y="20729"/>
                </a:lnTo>
                <a:lnTo>
                  <a:pt x="51698" y="20646"/>
                </a:lnTo>
                <a:lnTo>
                  <a:pt x="51602" y="20586"/>
                </a:lnTo>
                <a:lnTo>
                  <a:pt x="51757" y="20503"/>
                </a:lnTo>
                <a:lnTo>
                  <a:pt x="51662" y="20455"/>
                </a:lnTo>
                <a:lnTo>
                  <a:pt x="51805" y="20372"/>
                </a:lnTo>
                <a:lnTo>
                  <a:pt x="51709" y="20312"/>
                </a:lnTo>
                <a:lnTo>
                  <a:pt x="51852" y="20229"/>
                </a:lnTo>
                <a:lnTo>
                  <a:pt x="51757" y="20170"/>
                </a:lnTo>
                <a:lnTo>
                  <a:pt x="51912" y="20086"/>
                </a:lnTo>
                <a:lnTo>
                  <a:pt x="51817" y="20027"/>
                </a:lnTo>
                <a:lnTo>
                  <a:pt x="51959" y="19943"/>
                </a:lnTo>
                <a:lnTo>
                  <a:pt x="51864" y="19896"/>
                </a:lnTo>
                <a:lnTo>
                  <a:pt x="52007" y="19812"/>
                </a:lnTo>
                <a:lnTo>
                  <a:pt x="51912" y="19753"/>
                </a:lnTo>
                <a:lnTo>
                  <a:pt x="52067" y="19670"/>
                </a:lnTo>
                <a:lnTo>
                  <a:pt x="51971" y="19610"/>
                </a:lnTo>
                <a:lnTo>
                  <a:pt x="52114" y="19527"/>
                </a:lnTo>
                <a:lnTo>
                  <a:pt x="52019" y="19467"/>
                </a:lnTo>
                <a:lnTo>
                  <a:pt x="52162" y="19384"/>
                </a:lnTo>
                <a:lnTo>
                  <a:pt x="52067" y="19336"/>
                </a:lnTo>
                <a:lnTo>
                  <a:pt x="52221" y="19253"/>
                </a:lnTo>
                <a:lnTo>
                  <a:pt x="52126" y="19193"/>
                </a:lnTo>
                <a:lnTo>
                  <a:pt x="52269" y="19110"/>
                </a:lnTo>
                <a:lnTo>
                  <a:pt x="52174" y="19050"/>
                </a:lnTo>
                <a:lnTo>
                  <a:pt x="52317" y="18967"/>
                </a:lnTo>
                <a:lnTo>
                  <a:pt x="52221" y="18919"/>
                </a:lnTo>
                <a:lnTo>
                  <a:pt x="52376" y="18824"/>
                </a:lnTo>
                <a:lnTo>
                  <a:pt x="52281" y="18777"/>
                </a:lnTo>
                <a:lnTo>
                  <a:pt x="52424" y="18693"/>
                </a:lnTo>
                <a:lnTo>
                  <a:pt x="52329" y="18634"/>
                </a:lnTo>
                <a:lnTo>
                  <a:pt x="52471" y="18550"/>
                </a:lnTo>
                <a:lnTo>
                  <a:pt x="52376" y="18491"/>
                </a:lnTo>
                <a:lnTo>
                  <a:pt x="52519" y="18407"/>
                </a:lnTo>
                <a:lnTo>
                  <a:pt x="52424" y="18360"/>
                </a:lnTo>
                <a:lnTo>
                  <a:pt x="52579" y="18265"/>
                </a:lnTo>
                <a:lnTo>
                  <a:pt x="52483" y="18217"/>
                </a:lnTo>
                <a:lnTo>
                  <a:pt x="52626" y="18134"/>
                </a:lnTo>
                <a:lnTo>
                  <a:pt x="52531" y="18074"/>
                </a:lnTo>
                <a:lnTo>
                  <a:pt x="52674" y="17991"/>
                </a:lnTo>
                <a:lnTo>
                  <a:pt x="52579" y="17931"/>
                </a:lnTo>
                <a:lnTo>
                  <a:pt x="52733" y="17848"/>
                </a:lnTo>
                <a:lnTo>
                  <a:pt x="52638" y="17800"/>
                </a:lnTo>
                <a:lnTo>
                  <a:pt x="52781" y="17705"/>
                </a:lnTo>
                <a:lnTo>
                  <a:pt x="52686" y="17657"/>
                </a:lnTo>
                <a:lnTo>
                  <a:pt x="52829" y="17574"/>
                </a:lnTo>
                <a:lnTo>
                  <a:pt x="52733" y="17514"/>
                </a:lnTo>
                <a:lnTo>
                  <a:pt x="52888" y="17431"/>
                </a:lnTo>
                <a:lnTo>
                  <a:pt x="52793" y="17372"/>
                </a:lnTo>
                <a:lnTo>
                  <a:pt x="52936" y="17288"/>
                </a:lnTo>
                <a:lnTo>
                  <a:pt x="52841" y="17241"/>
                </a:lnTo>
                <a:lnTo>
                  <a:pt x="52983" y="17145"/>
                </a:lnTo>
                <a:lnTo>
                  <a:pt x="52888" y="17098"/>
                </a:lnTo>
                <a:lnTo>
                  <a:pt x="53043" y="17014"/>
                </a:lnTo>
                <a:lnTo>
                  <a:pt x="52948" y="16955"/>
                </a:lnTo>
                <a:lnTo>
                  <a:pt x="53091" y="16872"/>
                </a:lnTo>
                <a:lnTo>
                  <a:pt x="52995" y="16812"/>
                </a:lnTo>
                <a:lnTo>
                  <a:pt x="53138" y="16729"/>
                </a:lnTo>
                <a:lnTo>
                  <a:pt x="53043" y="16681"/>
                </a:lnTo>
                <a:lnTo>
                  <a:pt x="53198" y="16598"/>
                </a:lnTo>
                <a:lnTo>
                  <a:pt x="53102" y="16538"/>
                </a:lnTo>
                <a:lnTo>
                  <a:pt x="53245" y="16455"/>
                </a:lnTo>
                <a:lnTo>
                  <a:pt x="53150" y="16395"/>
                </a:lnTo>
                <a:lnTo>
                  <a:pt x="53293" y="16312"/>
                </a:lnTo>
                <a:lnTo>
                  <a:pt x="53198" y="16252"/>
                </a:lnTo>
                <a:lnTo>
                  <a:pt x="53352" y="16169"/>
                </a:lnTo>
                <a:lnTo>
                  <a:pt x="53245" y="16121"/>
                </a:lnTo>
                <a:lnTo>
                  <a:pt x="53400" y="16038"/>
                </a:lnTo>
                <a:lnTo>
                  <a:pt x="53305" y="15979"/>
                </a:lnTo>
                <a:lnTo>
                  <a:pt x="53448" y="15895"/>
                </a:lnTo>
                <a:lnTo>
                  <a:pt x="53352" y="15836"/>
                </a:lnTo>
                <a:lnTo>
                  <a:pt x="53495" y="15752"/>
                </a:lnTo>
                <a:lnTo>
                  <a:pt x="53400" y="15693"/>
                </a:lnTo>
                <a:lnTo>
                  <a:pt x="53555" y="15609"/>
                </a:lnTo>
                <a:lnTo>
                  <a:pt x="53460" y="15562"/>
                </a:lnTo>
                <a:lnTo>
                  <a:pt x="53603" y="15479"/>
                </a:lnTo>
                <a:lnTo>
                  <a:pt x="26897" y="60"/>
                </a:lnTo>
                <a:lnTo>
                  <a:pt x="26802" y="0"/>
                </a:lnTo>
                <a:close/>
              </a:path>
            </a:pathLst>
          </a:custGeom>
          <a:gradFill>
            <a:gsLst>
              <a:gs pos="0">
                <a:srgbClr val="9659F4">
                  <a:alpha val="21568"/>
                </a:srgbClr>
              </a:gs>
              <a:gs pos="100000">
                <a:srgbClr val="FFFFFF">
                  <a:alpha val="37254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0" name="Google Shape;1310;p55"/>
          <p:cNvCxnSpPr/>
          <p:nvPr/>
        </p:nvCxnSpPr>
        <p:spPr>
          <a:xfrm rot="10800000">
            <a:off x="7584625" y="3942673"/>
            <a:ext cx="0" cy="767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55"/>
          <p:cNvCxnSpPr/>
          <p:nvPr/>
        </p:nvCxnSpPr>
        <p:spPr>
          <a:xfrm rot="10800000">
            <a:off x="1568763" y="3942673"/>
            <a:ext cx="0" cy="767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55"/>
          <p:cNvCxnSpPr/>
          <p:nvPr/>
        </p:nvCxnSpPr>
        <p:spPr>
          <a:xfrm>
            <a:off x="4571950" y="3999108"/>
            <a:ext cx="0" cy="710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55"/>
          <p:cNvCxnSpPr/>
          <p:nvPr/>
        </p:nvCxnSpPr>
        <p:spPr>
          <a:xfrm rot="10800000">
            <a:off x="7584625" y="2321730"/>
            <a:ext cx="0" cy="482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4" name="Google Shape;1314;p55"/>
          <p:cNvSpPr/>
          <p:nvPr/>
        </p:nvSpPr>
        <p:spPr>
          <a:xfrm>
            <a:off x="6562675" y="28026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55"/>
          <p:cNvSpPr/>
          <p:nvPr/>
        </p:nvSpPr>
        <p:spPr>
          <a:xfrm>
            <a:off x="6562675" y="28026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55"/>
          <p:cNvSpPr/>
          <p:nvPr/>
        </p:nvSpPr>
        <p:spPr>
          <a:xfrm>
            <a:off x="6562675" y="11802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55"/>
          <p:cNvSpPr/>
          <p:nvPr/>
        </p:nvSpPr>
        <p:spPr>
          <a:xfrm>
            <a:off x="6562675" y="11802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8" name="Google Shape;1318;p55"/>
          <p:cNvCxnSpPr/>
          <p:nvPr/>
        </p:nvCxnSpPr>
        <p:spPr>
          <a:xfrm rot="10800000">
            <a:off x="1563033" y="2320242"/>
            <a:ext cx="0" cy="482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55"/>
          <p:cNvSpPr/>
          <p:nvPr/>
        </p:nvSpPr>
        <p:spPr>
          <a:xfrm>
            <a:off x="540025" y="28026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55"/>
          <p:cNvSpPr/>
          <p:nvPr/>
        </p:nvSpPr>
        <p:spPr>
          <a:xfrm>
            <a:off x="540025" y="28026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55"/>
          <p:cNvSpPr/>
          <p:nvPr/>
        </p:nvSpPr>
        <p:spPr>
          <a:xfrm>
            <a:off x="540025" y="11802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5"/>
          <p:cNvSpPr/>
          <p:nvPr/>
        </p:nvSpPr>
        <p:spPr>
          <a:xfrm>
            <a:off x="540025" y="1180233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5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82E87"/>
                </a:solidFill>
              </a:rPr>
              <a:t>Examples of Open Source Databases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1324" name="Google Shape;1324;p55"/>
          <p:cNvGrpSpPr/>
          <p:nvPr/>
        </p:nvGrpSpPr>
        <p:grpSpPr>
          <a:xfrm>
            <a:off x="3715560" y="1434115"/>
            <a:ext cx="1566164" cy="952753"/>
            <a:chOff x="960225" y="2400125"/>
            <a:chExt cx="1304050" cy="793300"/>
          </a:xfrm>
        </p:grpSpPr>
        <p:sp>
          <p:nvSpPr>
            <p:cNvPr id="1325" name="Google Shape;1325;p55"/>
            <p:cNvSpPr/>
            <p:nvPr/>
          </p:nvSpPr>
          <p:spPr>
            <a:xfrm>
              <a:off x="960225" y="2475425"/>
              <a:ext cx="595925" cy="698925"/>
            </a:xfrm>
            <a:custGeom>
              <a:rect b="b" l="l" r="r" t="t"/>
              <a:pathLst>
                <a:path extrusionOk="0" h="27957" w="23837">
                  <a:moveTo>
                    <a:pt x="18848" y="1"/>
                  </a:moveTo>
                  <a:cubicBezTo>
                    <a:pt x="18598" y="1"/>
                    <a:pt x="18336" y="13"/>
                    <a:pt x="18074" y="25"/>
                  </a:cubicBezTo>
                  <a:lnTo>
                    <a:pt x="17908" y="25"/>
                  </a:lnTo>
                  <a:cubicBezTo>
                    <a:pt x="17872" y="25"/>
                    <a:pt x="17836" y="48"/>
                    <a:pt x="17800" y="48"/>
                  </a:cubicBezTo>
                  <a:cubicBezTo>
                    <a:pt x="17396" y="96"/>
                    <a:pt x="16979" y="168"/>
                    <a:pt x="16586" y="275"/>
                  </a:cubicBezTo>
                  <a:cubicBezTo>
                    <a:pt x="16550" y="275"/>
                    <a:pt x="16526" y="275"/>
                    <a:pt x="16503" y="287"/>
                  </a:cubicBezTo>
                  <a:cubicBezTo>
                    <a:pt x="16360" y="322"/>
                    <a:pt x="16229" y="370"/>
                    <a:pt x="16086" y="418"/>
                  </a:cubicBezTo>
                  <a:cubicBezTo>
                    <a:pt x="15991" y="441"/>
                    <a:pt x="15907" y="465"/>
                    <a:pt x="15824" y="501"/>
                  </a:cubicBezTo>
                  <a:cubicBezTo>
                    <a:pt x="15550" y="596"/>
                    <a:pt x="15276" y="703"/>
                    <a:pt x="15002" y="822"/>
                  </a:cubicBezTo>
                  <a:cubicBezTo>
                    <a:pt x="14538" y="1025"/>
                    <a:pt x="14086" y="1263"/>
                    <a:pt x="13645" y="1537"/>
                  </a:cubicBezTo>
                  <a:lnTo>
                    <a:pt x="13502" y="1620"/>
                  </a:lnTo>
                  <a:lnTo>
                    <a:pt x="13395" y="1680"/>
                  </a:lnTo>
                  <a:cubicBezTo>
                    <a:pt x="13300" y="1751"/>
                    <a:pt x="13193" y="1811"/>
                    <a:pt x="13086" y="1882"/>
                  </a:cubicBezTo>
                  <a:cubicBezTo>
                    <a:pt x="12943" y="1977"/>
                    <a:pt x="12824" y="2096"/>
                    <a:pt x="12693" y="2192"/>
                  </a:cubicBezTo>
                  <a:cubicBezTo>
                    <a:pt x="12407" y="2394"/>
                    <a:pt x="12133" y="2608"/>
                    <a:pt x="11859" y="2835"/>
                  </a:cubicBezTo>
                  <a:cubicBezTo>
                    <a:pt x="11669" y="3001"/>
                    <a:pt x="11466" y="3168"/>
                    <a:pt x="11276" y="3347"/>
                  </a:cubicBezTo>
                  <a:cubicBezTo>
                    <a:pt x="11014" y="3597"/>
                    <a:pt x="10764" y="3835"/>
                    <a:pt x="10514" y="4097"/>
                  </a:cubicBezTo>
                  <a:cubicBezTo>
                    <a:pt x="10419" y="4192"/>
                    <a:pt x="10323" y="4287"/>
                    <a:pt x="10216" y="4394"/>
                  </a:cubicBezTo>
                  <a:cubicBezTo>
                    <a:pt x="10121" y="4501"/>
                    <a:pt x="10049" y="4609"/>
                    <a:pt x="9954" y="4716"/>
                  </a:cubicBezTo>
                  <a:cubicBezTo>
                    <a:pt x="9752" y="4954"/>
                    <a:pt x="9549" y="5204"/>
                    <a:pt x="9359" y="5454"/>
                  </a:cubicBezTo>
                  <a:cubicBezTo>
                    <a:pt x="9252" y="5585"/>
                    <a:pt x="9145" y="5704"/>
                    <a:pt x="9049" y="5835"/>
                  </a:cubicBezTo>
                  <a:cubicBezTo>
                    <a:pt x="8954" y="5966"/>
                    <a:pt x="8871" y="6097"/>
                    <a:pt x="8787" y="6216"/>
                  </a:cubicBezTo>
                  <a:cubicBezTo>
                    <a:pt x="8656" y="6395"/>
                    <a:pt x="8537" y="6573"/>
                    <a:pt x="8418" y="6764"/>
                  </a:cubicBezTo>
                  <a:cubicBezTo>
                    <a:pt x="8335" y="6883"/>
                    <a:pt x="8252" y="6990"/>
                    <a:pt x="8180" y="7121"/>
                  </a:cubicBezTo>
                  <a:cubicBezTo>
                    <a:pt x="8037" y="7335"/>
                    <a:pt x="7918" y="7561"/>
                    <a:pt x="7787" y="7788"/>
                  </a:cubicBezTo>
                  <a:cubicBezTo>
                    <a:pt x="7704" y="7919"/>
                    <a:pt x="7632" y="8049"/>
                    <a:pt x="7561" y="8180"/>
                  </a:cubicBezTo>
                  <a:cubicBezTo>
                    <a:pt x="7525" y="8240"/>
                    <a:pt x="7490" y="8288"/>
                    <a:pt x="7466" y="8335"/>
                  </a:cubicBezTo>
                  <a:cubicBezTo>
                    <a:pt x="7251" y="8740"/>
                    <a:pt x="7049" y="9145"/>
                    <a:pt x="6859" y="9550"/>
                  </a:cubicBezTo>
                  <a:cubicBezTo>
                    <a:pt x="6847" y="9585"/>
                    <a:pt x="6835" y="9621"/>
                    <a:pt x="6811" y="9657"/>
                  </a:cubicBezTo>
                  <a:cubicBezTo>
                    <a:pt x="6775" y="9752"/>
                    <a:pt x="6740" y="9859"/>
                    <a:pt x="6692" y="9954"/>
                  </a:cubicBezTo>
                  <a:cubicBezTo>
                    <a:pt x="6573" y="10228"/>
                    <a:pt x="6454" y="10502"/>
                    <a:pt x="6347" y="10788"/>
                  </a:cubicBezTo>
                  <a:cubicBezTo>
                    <a:pt x="6251" y="11014"/>
                    <a:pt x="6168" y="11252"/>
                    <a:pt x="6085" y="11478"/>
                  </a:cubicBezTo>
                  <a:lnTo>
                    <a:pt x="5823" y="11598"/>
                  </a:lnTo>
                  <a:cubicBezTo>
                    <a:pt x="5537" y="11728"/>
                    <a:pt x="5251" y="11883"/>
                    <a:pt x="4977" y="12050"/>
                  </a:cubicBezTo>
                  <a:cubicBezTo>
                    <a:pt x="4954" y="12074"/>
                    <a:pt x="4918" y="12086"/>
                    <a:pt x="4882" y="12109"/>
                  </a:cubicBezTo>
                  <a:lnTo>
                    <a:pt x="4751" y="12181"/>
                  </a:lnTo>
                  <a:cubicBezTo>
                    <a:pt x="4739" y="12205"/>
                    <a:pt x="4715" y="12217"/>
                    <a:pt x="4692" y="12229"/>
                  </a:cubicBezTo>
                  <a:cubicBezTo>
                    <a:pt x="4430" y="12419"/>
                    <a:pt x="4168" y="12621"/>
                    <a:pt x="3918" y="12824"/>
                  </a:cubicBezTo>
                  <a:lnTo>
                    <a:pt x="3763" y="12967"/>
                  </a:lnTo>
                  <a:cubicBezTo>
                    <a:pt x="3549" y="13157"/>
                    <a:pt x="3346" y="13372"/>
                    <a:pt x="3144" y="13586"/>
                  </a:cubicBezTo>
                  <a:cubicBezTo>
                    <a:pt x="3108" y="13622"/>
                    <a:pt x="3072" y="13645"/>
                    <a:pt x="3037" y="13681"/>
                  </a:cubicBezTo>
                  <a:cubicBezTo>
                    <a:pt x="3013" y="13717"/>
                    <a:pt x="3013" y="13717"/>
                    <a:pt x="2989" y="13741"/>
                  </a:cubicBezTo>
                  <a:cubicBezTo>
                    <a:pt x="2787" y="13979"/>
                    <a:pt x="2584" y="14217"/>
                    <a:pt x="2394" y="14479"/>
                  </a:cubicBezTo>
                  <a:cubicBezTo>
                    <a:pt x="2382" y="14491"/>
                    <a:pt x="2370" y="14503"/>
                    <a:pt x="2358" y="14515"/>
                  </a:cubicBezTo>
                  <a:cubicBezTo>
                    <a:pt x="2310" y="14574"/>
                    <a:pt x="2275" y="14646"/>
                    <a:pt x="2227" y="14705"/>
                  </a:cubicBezTo>
                  <a:cubicBezTo>
                    <a:pt x="2120" y="14860"/>
                    <a:pt x="2013" y="15015"/>
                    <a:pt x="1906" y="15181"/>
                  </a:cubicBezTo>
                  <a:cubicBezTo>
                    <a:pt x="1894" y="15217"/>
                    <a:pt x="1870" y="15241"/>
                    <a:pt x="1846" y="15265"/>
                  </a:cubicBezTo>
                  <a:cubicBezTo>
                    <a:pt x="1798" y="15348"/>
                    <a:pt x="1751" y="15431"/>
                    <a:pt x="1715" y="15503"/>
                  </a:cubicBezTo>
                  <a:cubicBezTo>
                    <a:pt x="1632" y="15634"/>
                    <a:pt x="1560" y="15753"/>
                    <a:pt x="1501" y="15872"/>
                  </a:cubicBezTo>
                  <a:cubicBezTo>
                    <a:pt x="1477" y="15908"/>
                    <a:pt x="1453" y="15943"/>
                    <a:pt x="1441" y="15979"/>
                  </a:cubicBezTo>
                  <a:cubicBezTo>
                    <a:pt x="1394" y="16062"/>
                    <a:pt x="1346" y="16158"/>
                    <a:pt x="1310" y="16241"/>
                  </a:cubicBezTo>
                  <a:cubicBezTo>
                    <a:pt x="1251" y="16348"/>
                    <a:pt x="1191" y="16467"/>
                    <a:pt x="1144" y="16574"/>
                  </a:cubicBezTo>
                  <a:cubicBezTo>
                    <a:pt x="1120" y="16610"/>
                    <a:pt x="1108" y="16646"/>
                    <a:pt x="1084" y="16681"/>
                  </a:cubicBezTo>
                  <a:cubicBezTo>
                    <a:pt x="1036" y="16777"/>
                    <a:pt x="1001" y="16884"/>
                    <a:pt x="965" y="16979"/>
                  </a:cubicBezTo>
                  <a:cubicBezTo>
                    <a:pt x="917" y="17074"/>
                    <a:pt x="870" y="17193"/>
                    <a:pt x="822" y="17301"/>
                  </a:cubicBezTo>
                  <a:lnTo>
                    <a:pt x="786" y="17396"/>
                  </a:lnTo>
                  <a:cubicBezTo>
                    <a:pt x="751" y="17503"/>
                    <a:pt x="715" y="17610"/>
                    <a:pt x="667" y="17717"/>
                  </a:cubicBezTo>
                  <a:cubicBezTo>
                    <a:pt x="632" y="17824"/>
                    <a:pt x="596" y="17944"/>
                    <a:pt x="560" y="18051"/>
                  </a:cubicBezTo>
                  <a:cubicBezTo>
                    <a:pt x="548" y="18075"/>
                    <a:pt x="536" y="18098"/>
                    <a:pt x="524" y="18122"/>
                  </a:cubicBezTo>
                  <a:cubicBezTo>
                    <a:pt x="501" y="18229"/>
                    <a:pt x="477" y="18336"/>
                    <a:pt x="441" y="18444"/>
                  </a:cubicBezTo>
                  <a:cubicBezTo>
                    <a:pt x="405" y="18575"/>
                    <a:pt x="370" y="18706"/>
                    <a:pt x="334" y="18837"/>
                  </a:cubicBezTo>
                  <a:cubicBezTo>
                    <a:pt x="334" y="18860"/>
                    <a:pt x="322" y="18884"/>
                    <a:pt x="310" y="18908"/>
                  </a:cubicBezTo>
                  <a:cubicBezTo>
                    <a:pt x="286" y="18991"/>
                    <a:pt x="274" y="19075"/>
                    <a:pt x="263" y="19158"/>
                  </a:cubicBezTo>
                  <a:cubicBezTo>
                    <a:pt x="227" y="19325"/>
                    <a:pt x="191" y="19503"/>
                    <a:pt x="155" y="19670"/>
                  </a:cubicBezTo>
                  <a:cubicBezTo>
                    <a:pt x="155" y="19718"/>
                    <a:pt x="143" y="19753"/>
                    <a:pt x="132" y="19789"/>
                  </a:cubicBezTo>
                  <a:cubicBezTo>
                    <a:pt x="132" y="19825"/>
                    <a:pt x="120" y="19908"/>
                    <a:pt x="120" y="19956"/>
                  </a:cubicBezTo>
                  <a:cubicBezTo>
                    <a:pt x="84" y="20206"/>
                    <a:pt x="60" y="20444"/>
                    <a:pt x="36" y="20682"/>
                  </a:cubicBezTo>
                  <a:cubicBezTo>
                    <a:pt x="36" y="20742"/>
                    <a:pt x="24" y="20801"/>
                    <a:pt x="12" y="20861"/>
                  </a:cubicBezTo>
                  <a:cubicBezTo>
                    <a:pt x="12" y="20920"/>
                    <a:pt x="12" y="20932"/>
                    <a:pt x="12" y="20968"/>
                  </a:cubicBezTo>
                  <a:cubicBezTo>
                    <a:pt x="1" y="21289"/>
                    <a:pt x="1" y="21611"/>
                    <a:pt x="12" y="21920"/>
                  </a:cubicBezTo>
                  <a:cubicBezTo>
                    <a:pt x="143" y="24432"/>
                    <a:pt x="1263" y="26218"/>
                    <a:pt x="2870" y="26921"/>
                  </a:cubicBezTo>
                  <a:lnTo>
                    <a:pt x="5287" y="27957"/>
                  </a:lnTo>
                  <a:cubicBezTo>
                    <a:pt x="3680" y="27254"/>
                    <a:pt x="2560" y="25480"/>
                    <a:pt x="2429" y="22968"/>
                  </a:cubicBezTo>
                  <a:cubicBezTo>
                    <a:pt x="2418" y="22647"/>
                    <a:pt x="2418" y="22325"/>
                    <a:pt x="2429" y="22004"/>
                  </a:cubicBezTo>
                  <a:cubicBezTo>
                    <a:pt x="2429" y="21908"/>
                    <a:pt x="2441" y="21825"/>
                    <a:pt x="2453" y="21730"/>
                  </a:cubicBezTo>
                  <a:cubicBezTo>
                    <a:pt x="2465" y="21480"/>
                    <a:pt x="2501" y="21242"/>
                    <a:pt x="2525" y="21003"/>
                  </a:cubicBezTo>
                  <a:cubicBezTo>
                    <a:pt x="2549" y="20908"/>
                    <a:pt x="2560" y="20813"/>
                    <a:pt x="2572" y="20718"/>
                  </a:cubicBezTo>
                  <a:cubicBezTo>
                    <a:pt x="2596" y="20539"/>
                    <a:pt x="2644" y="20372"/>
                    <a:pt x="2679" y="20206"/>
                  </a:cubicBezTo>
                  <a:cubicBezTo>
                    <a:pt x="2703" y="20099"/>
                    <a:pt x="2715" y="19991"/>
                    <a:pt x="2751" y="19884"/>
                  </a:cubicBezTo>
                  <a:cubicBezTo>
                    <a:pt x="2775" y="19741"/>
                    <a:pt x="2822" y="19610"/>
                    <a:pt x="2858" y="19479"/>
                  </a:cubicBezTo>
                  <a:cubicBezTo>
                    <a:pt x="2894" y="19348"/>
                    <a:pt x="2930" y="19218"/>
                    <a:pt x="2965" y="19098"/>
                  </a:cubicBezTo>
                  <a:cubicBezTo>
                    <a:pt x="3013" y="18967"/>
                    <a:pt x="3049" y="18872"/>
                    <a:pt x="3084" y="18765"/>
                  </a:cubicBezTo>
                  <a:cubicBezTo>
                    <a:pt x="3132" y="18622"/>
                    <a:pt x="3180" y="18479"/>
                    <a:pt x="3239" y="18348"/>
                  </a:cubicBezTo>
                  <a:cubicBezTo>
                    <a:pt x="3275" y="18241"/>
                    <a:pt x="3322" y="18134"/>
                    <a:pt x="3370" y="18015"/>
                  </a:cubicBezTo>
                  <a:cubicBezTo>
                    <a:pt x="3430" y="17884"/>
                    <a:pt x="3489" y="17753"/>
                    <a:pt x="3549" y="17622"/>
                  </a:cubicBezTo>
                  <a:cubicBezTo>
                    <a:pt x="3608" y="17491"/>
                    <a:pt x="3656" y="17396"/>
                    <a:pt x="3715" y="17289"/>
                  </a:cubicBezTo>
                  <a:cubicBezTo>
                    <a:pt x="3775" y="17170"/>
                    <a:pt x="3846" y="17039"/>
                    <a:pt x="3906" y="16920"/>
                  </a:cubicBezTo>
                  <a:cubicBezTo>
                    <a:pt x="3977" y="16801"/>
                    <a:pt x="4049" y="16670"/>
                    <a:pt x="4120" y="16551"/>
                  </a:cubicBezTo>
                  <a:cubicBezTo>
                    <a:pt x="4192" y="16431"/>
                    <a:pt x="4251" y="16336"/>
                    <a:pt x="4323" y="16229"/>
                  </a:cubicBezTo>
                  <a:cubicBezTo>
                    <a:pt x="4418" y="16062"/>
                    <a:pt x="4537" y="15908"/>
                    <a:pt x="4644" y="15753"/>
                  </a:cubicBezTo>
                  <a:cubicBezTo>
                    <a:pt x="4692" y="15681"/>
                    <a:pt x="4751" y="15598"/>
                    <a:pt x="4787" y="15527"/>
                  </a:cubicBezTo>
                  <a:cubicBezTo>
                    <a:pt x="4989" y="15265"/>
                    <a:pt x="5192" y="15027"/>
                    <a:pt x="5394" y="14788"/>
                  </a:cubicBezTo>
                  <a:cubicBezTo>
                    <a:pt x="5442" y="14729"/>
                    <a:pt x="5489" y="14681"/>
                    <a:pt x="5549" y="14634"/>
                  </a:cubicBezTo>
                  <a:cubicBezTo>
                    <a:pt x="5751" y="14419"/>
                    <a:pt x="5954" y="14205"/>
                    <a:pt x="6168" y="14014"/>
                  </a:cubicBezTo>
                  <a:cubicBezTo>
                    <a:pt x="6228" y="13967"/>
                    <a:pt x="6275" y="13919"/>
                    <a:pt x="6323" y="13884"/>
                  </a:cubicBezTo>
                  <a:cubicBezTo>
                    <a:pt x="6573" y="13669"/>
                    <a:pt x="6835" y="13467"/>
                    <a:pt x="7097" y="13288"/>
                  </a:cubicBezTo>
                  <a:cubicBezTo>
                    <a:pt x="7192" y="13217"/>
                    <a:pt x="7287" y="13157"/>
                    <a:pt x="7394" y="13098"/>
                  </a:cubicBezTo>
                  <a:cubicBezTo>
                    <a:pt x="7656" y="12931"/>
                    <a:pt x="7942" y="12776"/>
                    <a:pt x="8240" y="12645"/>
                  </a:cubicBezTo>
                  <a:lnTo>
                    <a:pt x="8502" y="12526"/>
                  </a:lnTo>
                  <a:cubicBezTo>
                    <a:pt x="8680" y="12014"/>
                    <a:pt x="8883" y="11502"/>
                    <a:pt x="9097" y="11002"/>
                  </a:cubicBezTo>
                  <a:cubicBezTo>
                    <a:pt x="9133" y="10907"/>
                    <a:pt x="9168" y="10812"/>
                    <a:pt x="9216" y="10705"/>
                  </a:cubicBezTo>
                  <a:cubicBezTo>
                    <a:pt x="9442" y="10204"/>
                    <a:pt x="9692" y="9716"/>
                    <a:pt x="9954" y="9228"/>
                  </a:cubicBezTo>
                  <a:cubicBezTo>
                    <a:pt x="10038" y="9097"/>
                    <a:pt x="10109" y="8966"/>
                    <a:pt x="10192" y="8835"/>
                  </a:cubicBezTo>
                  <a:cubicBezTo>
                    <a:pt x="10383" y="8490"/>
                    <a:pt x="10597" y="8145"/>
                    <a:pt x="10823" y="7811"/>
                  </a:cubicBezTo>
                  <a:cubicBezTo>
                    <a:pt x="10942" y="7633"/>
                    <a:pt x="11061" y="7454"/>
                    <a:pt x="11192" y="7276"/>
                  </a:cubicBezTo>
                  <a:cubicBezTo>
                    <a:pt x="11371" y="7014"/>
                    <a:pt x="11562" y="6764"/>
                    <a:pt x="11764" y="6514"/>
                  </a:cubicBezTo>
                  <a:cubicBezTo>
                    <a:pt x="11954" y="6264"/>
                    <a:pt x="12157" y="6014"/>
                    <a:pt x="12359" y="5763"/>
                  </a:cubicBezTo>
                  <a:cubicBezTo>
                    <a:pt x="12550" y="5549"/>
                    <a:pt x="12728" y="5347"/>
                    <a:pt x="12919" y="5144"/>
                  </a:cubicBezTo>
                  <a:cubicBezTo>
                    <a:pt x="13169" y="4894"/>
                    <a:pt x="13419" y="4644"/>
                    <a:pt x="13681" y="4406"/>
                  </a:cubicBezTo>
                  <a:cubicBezTo>
                    <a:pt x="13871" y="4228"/>
                    <a:pt x="14062" y="4049"/>
                    <a:pt x="14264" y="3882"/>
                  </a:cubicBezTo>
                  <a:cubicBezTo>
                    <a:pt x="14538" y="3656"/>
                    <a:pt x="14812" y="3454"/>
                    <a:pt x="15086" y="3251"/>
                  </a:cubicBezTo>
                  <a:cubicBezTo>
                    <a:pt x="15372" y="3049"/>
                    <a:pt x="15622" y="2846"/>
                    <a:pt x="15907" y="2680"/>
                  </a:cubicBezTo>
                  <a:cubicBezTo>
                    <a:pt x="15955" y="2644"/>
                    <a:pt x="16003" y="2620"/>
                    <a:pt x="16050" y="2585"/>
                  </a:cubicBezTo>
                  <a:cubicBezTo>
                    <a:pt x="16491" y="2323"/>
                    <a:pt x="16943" y="2084"/>
                    <a:pt x="17408" y="1870"/>
                  </a:cubicBezTo>
                  <a:cubicBezTo>
                    <a:pt x="17681" y="1751"/>
                    <a:pt x="17955" y="1644"/>
                    <a:pt x="18229" y="1549"/>
                  </a:cubicBezTo>
                  <a:cubicBezTo>
                    <a:pt x="18312" y="1525"/>
                    <a:pt x="18408" y="1501"/>
                    <a:pt x="18491" y="1465"/>
                  </a:cubicBezTo>
                  <a:cubicBezTo>
                    <a:pt x="18670" y="1418"/>
                    <a:pt x="18824" y="1370"/>
                    <a:pt x="18991" y="1322"/>
                  </a:cubicBezTo>
                  <a:cubicBezTo>
                    <a:pt x="19396" y="1215"/>
                    <a:pt x="19801" y="1144"/>
                    <a:pt x="20217" y="1096"/>
                  </a:cubicBezTo>
                  <a:cubicBezTo>
                    <a:pt x="20313" y="1096"/>
                    <a:pt x="20396" y="1084"/>
                    <a:pt x="20491" y="1072"/>
                  </a:cubicBezTo>
                  <a:cubicBezTo>
                    <a:pt x="20676" y="1064"/>
                    <a:pt x="20856" y="1056"/>
                    <a:pt x="21037" y="1056"/>
                  </a:cubicBezTo>
                  <a:cubicBezTo>
                    <a:pt x="21113" y="1056"/>
                    <a:pt x="21188" y="1057"/>
                    <a:pt x="21265" y="1061"/>
                  </a:cubicBezTo>
                  <a:lnTo>
                    <a:pt x="21515" y="1061"/>
                  </a:lnTo>
                  <a:cubicBezTo>
                    <a:pt x="21813" y="1072"/>
                    <a:pt x="22099" y="1108"/>
                    <a:pt x="22396" y="1156"/>
                  </a:cubicBezTo>
                  <a:cubicBezTo>
                    <a:pt x="22420" y="1156"/>
                    <a:pt x="22444" y="1168"/>
                    <a:pt x="22468" y="1180"/>
                  </a:cubicBezTo>
                  <a:cubicBezTo>
                    <a:pt x="22932" y="1275"/>
                    <a:pt x="23396" y="1418"/>
                    <a:pt x="23837" y="1596"/>
                  </a:cubicBezTo>
                  <a:lnTo>
                    <a:pt x="21420" y="560"/>
                  </a:lnTo>
                  <a:cubicBezTo>
                    <a:pt x="21241" y="477"/>
                    <a:pt x="21063" y="406"/>
                    <a:pt x="20872" y="346"/>
                  </a:cubicBezTo>
                  <a:cubicBezTo>
                    <a:pt x="20848" y="334"/>
                    <a:pt x="20825" y="334"/>
                    <a:pt x="20801" y="334"/>
                  </a:cubicBezTo>
                  <a:cubicBezTo>
                    <a:pt x="20551" y="251"/>
                    <a:pt x="20313" y="179"/>
                    <a:pt x="20051" y="132"/>
                  </a:cubicBezTo>
                  <a:lnTo>
                    <a:pt x="19991" y="120"/>
                  </a:lnTo>
                  <a:lnTo>
                    <a:pt x="19979" y="120"/>
                  </a:lnTo>
                  <a:cubicBezTo>
                    <a:pt x="19694" y="60"/>
                    <a:pt x="19396" y="37"/>
                    <a:pt x="19098" y="13"/>
                  </a:cubicBezTo>
                  <a:lnTo>
                    <a:pt x="1902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1565075" y="2400125"/>
              <a:ext cx="288750" cy="169400"/>
            </a:xfrm>
            <a:custGeom>
              <a:rect b="b" l="l" r="r" t="t"/>
              <a:pathLst>
                <a:path extrusionOk="0" h="6776" w="11550">
                  <a:moveTo>
                    <a:pt x="11507" y="1387"/>
                  </a:moveTo>
                  <a:lnTo>
                    <a:pt x="11549" y="1406"/>
                  </a:lnTo>
                  <a:cubicBezTo>
                    <a:pt x="11535" y="1399"/>
                    <a:pt x="11521" y="1393"/>
                    <a:pt x="11507" y="1387"/>
                  </a:cubicBezTo>
                  <a:close/>
                  <a:moveTo>
                    <a:pt x="7596" y="1"/>
                  </a:moveTo>
                  <a:cubicBezTo>
                    <a:pt x="7513" y="1"/>
                    <a:pt x="7430" y="12"/>
                    <a:pt x="7334" y="12"/>
                  </a:cubicBezTo>
                  <a:lnTo>
                    <a:pt x="6894" y="12"/>
                  </a:lnTo>
                  <a:cubicBezTo>
                    <a:pt x="6727" y="24"/>
                    <a:pt x="6549" y="72"/>
                    <a:pt x="6382" y="108"/>
                  </a:cubicBezTo>
                  <a:cubicBezTo>
                    <a:pt x="6275" y="120"/>
                    <a:pt x="6179" y="132"/>
                    <a:pt x="6072" y="167"/>
                  </a:cubicBezTo>
                  <a:cubicBezTo>
                    <a:pt x="6048" y="167"/>
                    <a:pt x="6013" y="167"/>
                    <a:pt x="5989" y="179"/>
                  </a:cubicBezTo>
                  <a:cubicBezTo>
                    <a:pt x="5656" y="263"/>
                    <a:pt x="5334" y="382"/>
                    <a:pt x="5025" y="524"/>
                  </a:cubicBezTo>
                  <a:cubicBezTo>
                    <a:pt x="4715" y="655"/>
                    <a:pt x="4417" y="822"/>
                    <a:pt x="4132" y="1001"/>
                  </a:cubicBezTo>
                  <a:cubicBezTo>
                    <a:pt x="4108" y="1025"/>
                    <a:pt x="4072" y="1036"/>
                    <a:pt x="4036" y="1048"/>
                  </a:cubicBezTo>
                  <a:cubicBezTo>
                    <a:pt x="3941" y="1108"/>
                    <a:pt x="3858" y="1167"/>
                    <a:pt x="3762" y="1239"/>
                  </a:cubicBezTo>
                  <a:cubicBezTo>
                    <a:pt x="3727" y="1251"/>
                    <a:pt x="3703" y="1286"/>
                    <a:pt x="3667" y="1310"/>
                  </a:cubicBezTo>
                  <a:cubicBezTo>
                    <a:pt x="3381" y="1501"/>
                    <a:pt x="3096" y="1727"/>
                    <a:pt x="2834" y="1953"/>
                  </a:cubicBezTo>
                  <a:cubicBezTo>
                    <a:pt x="2572" y="2191"/>
                    <a:pt x="2310" y="2453"/>
                    <a:pt x="2060" y="2727"/>
                  </a:cubicBezTo>
                  <a:cubicBezTo>
                    <a:pt x="2036" y="2751"/>
                    <a:pt x="2012" y="2775"/>
                    <a:pt x="1988" y="2799"/>
                  </a:cubicBezTo>
                  <a:cubicBezTo>
                    <a:pt x="1929" y="2858"/>
                    <a:pt x="1893" y="2918"/>
                    <a:pt x="1834" y="2977"/>
                  </a:cubicBezTo>
                  <a:cubicBezTo>
                    <a:pt x="1667" y="3168"/>
                    <a:pt x="1512" y="3370"/>
                    <a:pt x="1345" y="3572"/>
                  </a:cubicBezTo>
                  <a:cubicBezTo>
                    <a:pt x="1310" y="3632"/>
                    <a:pt x="1262" y="3680"/>
                    <a:pt x="1226" y="3739"/>
                  </a:cubicBezTo>
                  <a:cubicBezTo>
                    <a:pt x="1179" y="3787"/>
                    <a:pt x="1143" y="3846"/>
                    <a:pt x="1107" y="3894"/>
                  </a:cubicBezTo>
                  <a:cubicBezTo>
                    <a:pt x="1012" y="4037"/>
                    <a:pt x="917" y="4180"/>
                    <a:pt x="810" y="4323"/>
                  </a:cubicBezTo>
                  <a:cubicBezTo>
                    <a:pt x="762" y="4406"/>
                    <a:pt x="703" y="4477"/>
                    <a:pt x="655" y="4561"/>
                  </a:cubicBezTo>
                  <a:cubicBezTo>
                    <a:pt x="619" y="4620"/>
                    <a:pt x="595" y="4668"/>
                    <a:pt x="560" y="4727"/>
                  </a:cubicBezTo>
                  <a:cubicBezTo>
                    <a:pt x="488" y="4846"/>
                    <a:pt x="405" y="4977"/>
                    <a:pt x="345" y="5096"/>
                  </a:cubicBezTo>
                  <a:cubicBezTo>
                    <a:pt x="298" y="5180"/>
                    <a:pt x="238" y="5263"/>
                    <a:pt x="191" y="5346"/>
                  </a:cubicBezTo>
                  <a:cubicBezTo>
                    <a:pt x="131" y="5477"/>
                    <a:pt x="60" y="5608"/>
                    <a:pt x="0" y="5727"/>
                  </a:cubicBezTo>
                  <a:lnTo>
                    <a:pt x="2417" y="6775"/>
                  </a:lnTo>
                  <a:cubicBezTo>
                    <a:pt x="2524" y="6561"/>
                    <a:pt x="2631" y="6359"/>
                    <a:pt x="2750" y="6144"/>
                  </a:cubicBezTo>
                  <a:cubicBezTo>
                    <a:pt x="2822" y="6025"/>
                    <a:pt x="2893" y="5894"/>
                    <a:pt x="2977" y="5775"/>
                  </a:cubicBezTo>
                  <a:cubicBezTo>
                    <a:pt x="3048" y="5656"/>
                    <a:pt x="3131" y="5513"/>
                    <a:pt x="3227" y="5382"/>
                  </a:cubicBezTo>
                  <a:cubicBezTo>
                    <a:pt x="3310" y="5239"/>
                    <a:pt x="3417" y="5096"/>
                    <a:pt x="3524" y="4954"/>
                  </a:cubicBezTo>
                  <a:cubicBezTo>
                    <a:pt x="3596" y="4846"/>
                    <a:pt x="3679" y="4739"/>
                    <a:pt x="3762" y="4632"/>
                  </a:cubicBezTo>
                  <a:cubicBezTo>
                    <a:pt x="3905" y="4430"/>
                    <a:pt x="4084" y="4227"/>
                    <a:pt x="4239" y="4037"/>
                  </a:cubicBezTo>
                  <a:cubicBezTo>
                    <a:pt x="4322" y="3953"/>
                    <a:pt x="4393" y="3858"/>
                    <a:pt x="4465" y="3775"/>
                  </a:cubicBezTo>
                  <a:cubicBezTo>
                    <a:pt x="4715" y="3513"/>
                    <a:pt x="4977" y="3251"/>
                    <a:pt x="5239" y="3013"/>
                  </a:cubicBezTo>
                  <a:cubicBezTo>
                    <a:pt x="5513" y="2775"/>
                    <a:pt x="5787" y="2560"/>
                    <a:pt x="6072" y="2358"/>
                  </a:cubicBezTo>
                  <a:cubicBezTo>
                    <a:pt x="6227" y="2251"/>
                    <a:pt x="6382" y="2156"/>
                    <a:pt x="6537" y="2060"/>
                  </a:cubicBezTo>
                  <a:cubicBezTo>
                    <a:pt x="6822" y="1882"/>
                    <a:pt x="7120" y="1715"/>
                    <a:pt x="7430" y="1572"/>
                  </a:cubicBezTo>
                  <a:cubicBezTo>
                    <a:pt x="7775" y="1429"/>
                    <a:pt x="8120" y="1310"/>
                    <a:pt x="8477" y="1215"/>
                  </a:cubicBezTo>
                  <a:cubicBezTo>
                    <a:pt x="8573" y="1191"/>
                    <a:pt x="8680" y="1179"/>
                    <a:pt x="8775" y="1167"/>
                  </a:cubicBezTo>
                  <a:cubicBezTo>
                    <a:pt x="9013" y="1108"/>
                    <a:pt x="9251" y="1084"/>
                    <a:pt x="9489" y="1060"/>
                  </a:cubicBezTo>
                  <a:lnTo>
                    <a:pt x="9739" y="1060"/>
                  </a:lnTo>
                  <a:cubicBezTo>
                    <a:pt x="10025" y="1060"/>
                    <a:pt x="10311" y="1072"/>
                    <a:pt x="10597" y="1132"/>
                  </a:cubicBezTo>
                  <a:lnTo>
                    <a:pt x="10620" y="1132"/>
                  </a:lnTo>
                  <a:cubicBezTo>
                    <a:pt x="10927" y="1177"/>
                    <a:pt x="11222" y="1266"/>
                    <a:pt x="11507" y="1387"/>
                  </a:cubicBezTo>
                  <a:lnTo>
                    <a:pt x="11507" y="1387"/>
                  </a:lnTo>
                  <a:lnTo>
                    <a:pt x="9132" y="358"/>
                  </a:lnTo>
                  <a:cubicBezTo>
                    <a:pt x="9013" y="310"/>
                    <a:pt x="8894" y="263"/>
                    <a:pt x="8775" y="227"/>
                  </a:cubicBezTo>
                  <a:cubicBezTo>
                    <a:pt x="8596" y="167"/>
                    <a:pt x="8406" y="108"/>
                    <a:pt x="8215" y="72"/>
                  </a:cubicBezTo>
                  <a:lnTo>
                    <a:pt x="8192" y="72"/>
                  </a:lnTo>
                  <a:cubicBezTo>
                    <a:pt x="8001" y="36"/>
                    <a:pt x="7799" y="12"/>
                    <a:pt x="7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1015300" y="2426475"/>
              <a:ext cx="1059075" cy="766950"/>
            </a:xfrm>
            <a:custGeom>
              <a:rect b="b" l="l" r="r" t="t"/>
              <a:pathLst>
                <a:path extrusionOk="0" h="30678" w="42363">
                  <a:moveTo>
                    <a:pt x="31771" y="1"/>
                  </a:moveTo>
                  <a:cubicBezTo>
                    <a:pt x="31030" y="1"/>
                    <a:pt x="30238" y="171"/>
                    <a:pt x="29421" y="530"/>
                  </a:cubicBezTo>
                  <a:cubicBezTo>
                    <a:pt x="27361" y="1447"/>
                    <a:pt x="25563" y="3400"/>
                    <a:pt x="24396" y="5745"/>
                  </a:cubicBezTo>
                  <a:cubicBezTo>
                    <a:pt x="23026" y="3983"/>
                    <a:pt x="21089" y="3004"/>
                    <a:pt x="18867" y="3004"/>
                  </a:cubicBezTo>
                  <a:cubicBezTo>
                    <a:pt x="17711" y="3004"/>
                    <a:pt x="16476" y="3270"/>
                    <a:pt x="15205" y="3828"/>
                  </a:cubicBezTo>
                  <a:cubicBezTo>
                    <a:pt x="11240" y="5590"/>
                    <a:pt x="7930" y="9746"/>
                    <a:pt x="6299" y="14484"/>
                  </a:cubicBezTo>
                  <a:lnTo>
                    <a:pt x="6037" y="14591"/>
                  </a:lnTo>
                  <a:cubicBezTo>
                    <a:pt x="2608" y="16103"/>
                    <a:pt x="0" y="20735"/>
                    <a:pt x="215" y="24914"/>
                  </a:cubicBezTo>
                  <a:cubicBezTo>
                    <a:pt x="383" y="28200"/>
                    <a:pt x="2241" y="30241"/>
                    <a:pt x="4683" y="30241"/>
                  </a:cubicBezTo>
                  <a:cubicBezTo>
                    <a:pt x="5356" y="30241"/>
                    <a:pt x="6073" y="30087"/>
                    <a:pt x="6811" y="29760"/>
                  </a:cubicBezTo>
                  <a:lnTo>
                    <a:pt x="8418" y="29046"/>
                  </a:lnTo>
                  <a:cubicBezTo>
                    <a:pt x="9660" y="30103"/>
                    <a:pt x="11193" y="30678"/>
                    <a:pt x="12894" y="30678"/>
                  </a:cubicBezTo>
                  <a:cubicBezTo>
                    <a:pt x="14048" y="30678"/>
                    <a:pt x="15280" y="30413"/>
                    <a:pt x="16550" y="29855"/>
                  </a:cubicBezTo>
                  <a:cubicBezTo>
                    <a:pt x="19693" y="28462"/>
                    <a:pt x="22420" y="25545"/>
                    <a:pt x="24229" y="22057"/>
                  </a:cubicBezTo>
                  <a:lnTo>
                    <a:pt x="36338" y="16711"/>
                  </a:lnTo>
                  <a:cubicBezTo>
                    <a:pt x="39755" y="15199"/>
                    <a:pt x="42363" y="10579"/>
                    <a:pt x="42148" y="6388"/>
                  </a:cubicBezTo>
                  <a:cubicBezTo>
                    <a:pt x="41980" y="3112"/>
                    <a:pt x="40122" y="1072"/>
                    <a:pt x="37681" y="1072"/>
                  </a:cubicBezTo>
                  <a:cubicBezTo>
                    <a:pt x="37008" y="1072"/>
                    <a:pt x="36291" y="1227"/>
                    <a:pt x="35552" y="1554"/>
                  </a:cubicBezTo>
                  <a:lnTo>
                    <a:pt x="35255" y="1685"/>
                  </a:lnTo>
                  <a:cubicBezTo>
                    <a:pt x="34384" y="604"/>
                    <a:pt x="33167" y="1"/>
                    <a:pt x="317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2163650" y="2658800"/>
              <a:ext cx="68200" cy="17275"/>
            </a:xfrm>
            <a:custGeom>
              <a:rect b="b" l="l" r="r" t="t"/>
              <a:pathLst>
                <a:path extrusionOk="0" h="691" w="2728">
                  <a:moveTo>
                    <a:pt x="834" y="0"/>
                  </a:moveTo>
                  <a:cubicBezTo>
                    <a:pt x="774" y="0"/>
                    <a:pt x="715" y="24"/>
                    <a:pt x="643" y="36"/>
                  </a:cubicBezTo>
                  <a:lnTo>
                    <a:pt x="524" y="48"/>
                  </a:lnTo>
                  <a:lnTo>
                    <a:pt x="489" y="60"/>
                  </a:lnTo>
                  <a:cubicBezTo>
                    <a:pt x="370" y="95"/>
                    <a:pt x="239" y="143"/>
                    <a:pt x="120" y="191"/>
                  </a:cubicBezTo>
                  <a:lnTo>
                    <a:pt x="1" y="250"/>
                  </a:lnTo>
                  <a:lnTo>
                    <a:pt x="1024" y="691"/>
                  </a:lnTo>
                  <a:lnTo>
                    <a:pt x="1144" y="643"/>
                  </a:lnTo>
                  <a:cubicBezTo>
                    <a:pt x="1275" y="584"/>
                    <a:pt x="1405" y="536"/>
                    <a:pt x="1548" y="500"/>
                  </a:cubicBezTo>
                  <a:cubicBezTo>
                    <a:pt x="1584" y="488"/>
                    <a:pt x="1632" y="488"/>
                    <a:pt x="1667" y="476"/>
                  </a:cubicBezTo>
                  <a:cubicBezTo>
                    <a:pt x="1763" y="464"/>
                    <a:pt x="1846" y="453"/>
                    <a:pt x="1941" y="441"/>
                  </a:cubicBezTo>
                  <a:lnTo>
                    <a:pt x="2037" y="441"/>
                  </a:lnTo>
                  <a:cubicBezTo>
                    <a:pt x="2144" y="441"/>
                    <a:pt x="2263" y="453"/>
                    <a:pt x="2370" y="464"/>
                  </a:cubicBezTo>
                  <a:cubicBezTo>
                    <a:pt x="2489" y="488"/>
                    <a:pt x="2608" y="524"/>
                    <a:pt x="2727" y="572"/>
                  </a:cubicBezTo>
                  <a:lnTo>
                    <a:pt x="1703" y="131"/>
                  </a:lnTo>
                  <a:cubicBezTo>
                    <a:pt x="1656" y="107"/>
                    <a:pt x="1608" y="95"/>
                    <a:pt x="1572" y="83"/>
                  </a:cubicBezTo>
                  <a:cubicBezTo>
                    <a:pt x="1501" y="60"/>
                    <a:pt x="1417" y="36"/>
                    <a:pt x="1346" y="24"/>
                  </a:cubicBezTo>
                  <a:cubicBezTo>
                    <a:pt x="1263" y="12"/>
                    <a:pt x="1191" y="0"/>
                    <a:pt x="11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2049050" y="2647475"/>
              <a:ext cx="121775" cy="71775"/>
            </a:xfrm>
            <a:custGeom>
              <a:rect b="b" l="l" r="r" t="t"/>
              <a:pathLst>
                <a:path extrusionOk="0" h="2871" w="4871">
                  <a:moveTo>
                    <a:pt x="4780" y="556"/>
                  </a:moveTo>
                  <a:lnTo>
                    <a:pt x="4870" y="596"/>
                  </a:lnTo>
                  <a:cubicBezTo>
                    <a:pt x="4841" y="581"/>
                    <a:pt x="4811" y="568"/>
                    <a:pt x="4780" y="556"/>
                  </a:cubicBezTo>
                  <a:close/>
                  <a:moveTo>
                    <a:pt x="2906" y="1"/>
                  </a:moveTo>
                  <a:cubicBezTo>
                    <a:pt x="2846" y="1"/>
                    <a:pt x="2763" y="24"/>
                    <a:pt x="2691" y="36"/>
                  </a:cubicBezTo>
                  <a:cubicBezTo>
                    <a:pt x="2656" y="48"/>
                    <a:pt x="2608" y="48"/>
                    <a:pt x="2572" y="60"/>
                  </a:cubicBezTo>
                  <a:cubicBezTo>
                    <a:pt x="2549" y="60"/>
                    <a:pt x="2537" y="60"/>
                    <a:pt x="2537" y="72"/>
                  </a:cubicBezTo>
                  <a:cubicBezTo>
                    <a:pt x="2394" y="108"/>
                    <a:pt x="2251" y="155"/>
                    <a:pt x="2120" y="215"/>
                  </a:cubicBezTo>
                  <a:cubicBezTo>
                    <a:pt x="1989" y="275"/>
                    <a:pt x="1870" y="346"/>
                    <a:pt x="1739" y="417"/>
                  </a:cubicBezTo>
                  <a:lnTo>
                    <a:pt x="1703" y="441"/>
                  </a:lnTo>
                  <a:cubicBezTo>
                    <a:pt x="1668" y="465"/>
                    <a:pt x="1620" y="489"/>
                    <a:pt x="1584" y="513"/>
                  </a:cubicBezTo>
                  <a:lnTo>
                    <a:pt x="1548" y="548"/>
                  </a:lnTo>
                  <a:cubicBezTo>
                    <a:pt x="1429" y="632"/>
                    <a:pt x="1310" y="727"/>
                    <a:pt x="1191" y="822"/>
                  </a:cubicBezTo>
                  <a:cubicBezTo>
                    <a:pt x="1084" y="929"/>
                    <a:pt x="977" y="1037"/>
                    <a:pt x="870" y="1144"/>
                  </a:cubicBezTo>
                  <a:cubicBezTo>
                    <a:pt x="858" y="1156"/>
                    <a:pt x="846" y="1167"/>
                    <a:pt x="834" y="1179"/>
                  </a:cubicBezTo>
                  <a:cubicBezTo>
                    <a:pt x="822" y="1191"/>
                    <a:pt x="798" y="1227"/>
                    <a:pt x="775" y="1251"/>
                  </a:cubicBezTo>
                  <a:cubicBezTo>
                    <a:pt x="703" y="1334"/>
                    <a:pt x="632" y="1418"/>
                    <a:pt x="572" y="1501"/>
                  </a:cubicBezTo>
                  <a:cubicBezTo>
                    <a:pt x="548" y="1525"/>
                    <a:pt x="536" y="1548"/>
                    <a:pt x="513" y="1572"/>
                  </a:cubicBezTo>
                  <a:lnTo>
                    <a:pt x="465" y="1644"/>
                  </a:lnTo>
                  <a:cubicBezTo>
                    <a:pt x="429" y="1703"/>
                    <a:pt x="382" y="1763"/>
                    <a:pt x="346" y="1822"/>
                  </a:cubicBezTo>
                  <a:cubicBezTo>
                    <a:pt x="322" y="1858"/>
                    <a:pt x="298" y="1894"/>
                    <a:pt x="274" y="1918"/>
                  </a:cubicBezTo>
                  <a:cubicBezTo>
                    <a:pt x="251" y="1953"/>
                    <a:pt x="251" y="1965"/>
                    <a:pt x="239" y="1989"/>
                  </a:cubicBezTo>
                  <a:cubicBezTo>
                    <a:pt x="203" y="2049"/>
                    <a:pt x="179" y="2096"/>
                    <a:pt x="144" y="2156"/>
                  </a:cubicBezTo>
                  <a:cubicBezTo>
                    <a:pt x="120" y="2203"/>
                    <a:pt x="96" y="2227"/>
                    <a:pt x="84" y="2263"/>
                  </a:cubicBezTo>
                  <a:cubicBezTo>
                    <a:pt x="60" y="2299"/>
                    <a:pt x="24" y="2370"/>
                    <a:pt x="1" y="2418"/>
                  </a:cubicBezTo>
                  <a:lnTo>
                    <a:pt x="1025" y="2870"/>
                  </a:lnTo>
                  <a:cubicBezTo>
                    <a:pt x="1060" y="2775"/>
                    <a:pt x="1120" y="2680"/>
                    <a:pt x="1167" y="2596"/>
                  </a:cubicBezTo>
                  <a:cubicBezTo>
                    <a:pt x="1203" y="2549"/>
                    <a:pt x="1227" y="2489"/>
                    <a:pt x="1263" y="2441"/>
                  </a:cubicBezTo>
                  <a:cubicBezTo>
                    <a:pt x="1287" y="2382"/>
                    <a:pt x="1322" y="2322"/>
                    <a:pt x="1358" y="2275"/>
                  </a:cubicBezTo>
                  <a:cubicBezTo>
                    <a:pt x="1406" y="2203"/>
                    <a:pt x="1441" y="2144"/>
                    <a:pt x="1489" y="2084"/>
                  </a:cubicBezTo>
                  <a:cubicBezTo>
                    <a:pt x="1525" y="2025"/>
                    <a:pt x="1548" y="2001"/>
                    <a:pt x="1584" y="1953"/>
                  </a:cubicBezTo>
                  <a:cubicBezTo>
                    <a:pt x="1656" y="1870"/>
                    <a:pt x="1715" y="1787"/>
                    <a:pt x="1787" y="1703"/>
                  </a:cubicBezTo>
                  <a:cubicBezTo>
                    <a:pt x="1822" y="1668"/>
                    <a:pt x="1858" y="1620"/>
                    <a:pt x="1882" y="1596"/>
                  </a:cubicBezTo>
                  <a:cubicBezTo>
                    <a:pt x="1989" y="1477"/>
                    <a:pt x="2096" y="1370"/>
                    <a:pt x="2215" y="1263"/>
                  </a:cubicBezTo>
                  <a:cubicBezTo>
                    <a:pt x="2322" y="1167"/>
                    <a:pt x="2441" y="1072"/>
                    <a:pt x="2560" y="989"/>
                  </a:cubicBezTo>
                  <a:cubicBezTo>
                    <a:pt x="2632" y="953"/>
                    <a:pt x="2691" y="906"/>
                    <a:pt x="2763" y="858"/>
                  </a:cubicBezTo>
                  <a:cubicBezTo>
                    <a:pt x="2882" y="786"/>
                    <a:pt x="3013" y="715"/>
                    <a:pt x="3144" y="656"/>
                  </a:cubicBezTo>
                  <a:cubicBezTo>
                    <a:pt x="3287" y="596"/>
                    <a:pt x="3430" y="548"/>
                    <a:pt x="3584" y="513"/>
                  </a:cubicBezTo>
                  <a:cubicBezTo>
                    <a:pt x="3632" y="501"/>
                    <a:pt x="3668" y="501"/>
                    <a:pt x="3715" y="489"/>
                  </a:cubicBezTo>
                  <a:cubicBezTo>
                    <a:pt x="3811" y="465"/>
                    <a:pt x="3918" y="453"/>
                    <a:pt x="4013" y="441"/>
                  </a:cubicBezTo>
                  <a:lnTo>
                    <a:pt x="4120" y="441"/>
                  </a:lnTo>
                  <a:cubicBezTo>
                    <a:pt x="4239" y="441"/>
                    <a:pt x="4358" y="453"/>
                    <a:pt x="4477" y="477"/>
                  </a:cubicBezTo>
                  <a:cubicBezTo>
                    <a:pt x="4585" y="495"/>
                    <a:pt x="4686" y="520"/>
                    <a:pt x="4780" y="556"/>
                  </a:cubicBezTo>
                  <a:lnTo>
                    <a:pt x="4780" y="556"/>
                  </a:lnTo>
                  <a:lnTo>
                    <a:pt x="3846" y="144"/>
                  </a:lnTo>
                  <a:cubicBezTo>
                    <a:pt x="3799" y="132"/>
                    <a:pt x="3751" y="108"/>
                    <a:pt x="3703" y="84"/>
                  </a:cubicBezTo>
                  <a:cubicBezTo>
                    <a:pt x="3620" y="60"/>
                    <a:pt x="3549" y="48"/>
                    <a:pt x="3465" y="24"/>
                  </a:cubicBezTo>
                  <a:cubicBezTo>
                    <a:pt x="3382" y="13"/>
                    <a:pt x="3299" y="1"/>
                    <a:pt x="32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5"/>
            <p:cNvSpPr/>
            <p:nvPr/>
          </p:nvSpPr>
          <p:spPr>
            <a:xfrm>
              <a:off x="1879975" y="2954350"/>
              <a:ext cx="43500" cy="22350"/>
            </a:xfrm>
            <a:custGeom>
              <a:rect b="b" l="l" r="r" t="t"/>
              <a:pathLst>
                <a:path extrusionOk="0" h="894" w="1740">
                  <a:moveTo>
                    <a:pt x="1" y="1"/>
                  </a:moveTo>
                  <a:cubicBezTo>
                    <a:pt x="215" y="180"/>
                    <a:pt x="465" y="334"/>
                    <a:pt x="727" y="453"/>
                  </a:cubicBezTo>
                  <a:lnTo>
                    <a:pt x="1646" y="853"/>
                  </a:lnTo>
                  <a:lnTo>
                    <a:pt x="1646" y="853"/>
                  </a:lnTo>
                  <a:cubicBezTo>
                    <a:pt x="1420" y="749"/>
                    <a:pt x="1213" y="611"/>
                    <a:pt x="1025" y="453"/>
                  </a:cubicBezTo>
                  <a:lnTo>
                    <a:pt x="1" y="1"/>
                  </a:lnTo>
                  <a:close/>
                  <a:moveTo>
                    <a:pt x="1646" y="853"/>
                  </a:moveTo>
                  <a:cubicBezTo>
                    <a:pt x="1676" y="867"/>
                    <a:pt x="1708" y="881"/>
                    <a:pt x="1739" y="894"/>
                  </a:cubicBezTo>
                  <a:lnTo>
                    <a:pt x="1646" y="85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1793375" y="2679025"/>
              <a:ext cx="251825" cy="295300"/>
            </a:xfrm>
            <a:custGeom>
              <a:rect b="b" l="l" r="r" t="t"/>
              <a:pathLst>
                <a:path extrusionOk="0" h="11812" w="10073">
                  <a:moveTo>
                    <a:pt x="7965" y="1"/>
                  </a:moveTo>
                  <a:cubicBezTo>
                    <a:pt x="7858" y="1"/>
                    <a:pt x="7751" y="1"/>
                    <a:pt x="7632" y="13"/>
                  </a:cubicBezTo>
                  <a:lnTo>
                    <a:pt x="7573" y="13"/>
                  </a:lnTo>
                  <a:cubicBezTo>
                    <a:pt x="7549" y="13"/>
                    <a:pt x="7537" y="13"/>
                    <a:pt x="7525" y="25"/>
                  </a:cubicBezTo>
                  <a:cubicBezTo>
                    <a:pt x="7346" y="36"/>
                    <a:pt x="7180" y="72"/>
                    <a:pt x="7001" y="108"/>
                  </a:cubicBezTo>
                  <a:lnTo>
                    <a:pt x="6965" y="108"/>
                  </a:lnTo>
                  <a:cubicBezTo>
                    <a:pt x="6918" y="132"/>
                    <a:pt x="6858" y="156"/>
                    <a:pt x="6799" y="167"/>
                  </a:cubicBezTo>
                  <a:lnTo>
                    <a:pt x="6680" y="203"/>
                  </a:lnTo>
                  <a:cubicBezTo>
                    <a:pt x="6572" y="239"/>
                    <a:pt x="6453" y="286"/>
                    <a:pt x="6334" y="346"/>
                  </a:cubicBezTo>
                  <a:cubicBezTo>
                    <a:pt x="6144" y="429"/>
                    <a:pt x="5953" y="525"/>
                    <a:pt x="5763" y="644"/>
                  </a:cubicBezTo>
                  <a:lnTo>
                    <a:pt x="5703" y="679"/>
                  </a:lnTo>
                  <a:lnTo>
                    <a:pt x="5656" y="703"/>
                  </a:lnTo>
                  <a:lnTo>
                    <a:pt x="5525" y="787"/>
                  </a:lnTo>
                  <a:cubicBezTo>
                    <a:pt x="5465" y="822"/>
                    <a:pt x="5418" y="870"/>
                    <a:pt x="5358" y="918"/>
                  </a:cubicBezTo>
                  <a:cubicBezTo>
                    <a:pt x="5239" y="1001"/>
                    <a:pt x="5120" y="1096"/>
                    <a:pt x="5013" y="1191"/>
                  </a:cubicBezTo>
                  <a:cubicBezTo>
                    <a:pt x="4929" y="1263"/>
                    <a:pt x="4846" y="1334"/>
                    <a:pt x="4763" y="1406"/>
                  </a:cubicBezTo>
                  <a:cubicBezTo>
                    <a:pt x="4656" y="1513"/>
                    <a:pt x="4548" y="1620"/>
                    <a:pt x="4441" y="1727"/>
                  </a:cubicBezTo>
                  <a:cubicBezTo>
                    <a:pt x="4394" y="1763"/>
                    <a:pt x="4358" y="1799"/>
                    <a:pt x="4310" y="1846"/>
                  </a:cubicBezTo>
                  <a:cubicBezTo>
                    <a:pt x="4275" y="1894"/>
                    <a:pt x="4239" y="1941"/>
                    <a:pt x="4203" y="1989"/>
                  </a:cubicBezTo>
                  <a:cubicBezTo>
                    <a:pt x="4120" y="2084"/>
                    <a:pt x="4036" y="2191"/>
                    <a:pt x="3953" y="2299"/>
                  </a:cubicBezTo>
                  <a:cubicBezTo>
                    <a:pt x="3905" y="2346"/>
                    <a:pt x="3858" y="2394"/>
                    <a:pt x="3822" y="2453"/>
                  </a:cubicBezTo>
                  <a:cubicBezTo>
                    <a:pt x="3774" y="2513"/>
                    <a:pt x="3751" y="2561"/>
                    <a:pt x="3703" y="2620"/>
                  </a:cubicBezTo>
                  <a:lnTo>
                    <a:pt x="3560" y="2846"/>
                  </a:lnTo>
                  <a:cubicBezTo>
                    <a:pt x="3524" y="2894"/>
                    <a:pt x="3489" y="2942"/>
                    <a:pt x="3453" y="3001"/>
                  </a:cubicBezTo>
                  <a:cubicBezTo>
                    <a:pt x="3405" y="3084"/>
                    <a:pt x="3346" y="3180"/>
                    <a:pt x="3286" y="3275"/>
                  </a:cubicBezTo>
                  <a:cubicBezTo>
                    <a:pt x="3262" y="3334"/>
                    <a:pt x="3227" y="3394"/>
                    <a:pt x="3191" y="3442"/>
                  </a:cubicBezTo>
                  <a:cubicBezTo>
                    <a:pt x="3179" y="3465"/>
                    <a:pt x="3167" y="3489"/>
                    <a:pt x="3155" y="3513"/>
                  </a:cubicBezTo>
                  <a:cubicBezTo>
                    <a:pt x="3072" y="3680"/>
                    <a:pt x="2977" y="3846"/>
                    <a:pt x="2905" y="4025"/>
                  </a:cubicBezTo>
                  <a:cubicBezTo>
                    <a:pt x="2893" y="4037"/>
                    <a:pt x="2893" y="4061"/>
                    <a:pt x="2881" y="4073"/>
                  </a:cubicBezTo>
                  <a:cubicBezTo>
                    <a:pt x="2870" y="4108"/>
                    <a:pt x="2846" y="4156"/>
                    <a:pt x="2834" y="4192"/>
                  </a:cubicBezTo>
                  <a:cubicBezTo>
                    <a:pt x="2786" y="4311"/>
                    <a:pt x="2727" y="4430"/>
                    <a:pt x="2679" y="4549"/>
                  </a:cubicBezTo>
                  <a:cubicBezTo>
                    <a:pt x="2643" y="4644"/>
                    <a:pt x="2608" y="4739"/>
                    <a:pt x="2572" y="4847"/>
                  </a:cubicBezTo>
                  <a:lnTo>
                    <a:pt x="2465" y="4894"/>
                  </a:lnTo>
                  <a:cubicBezTo>
                    <a:pt x="2346" y="4942"/>
                    <a:pt x="2215" y="5013"/>
                    <a:pt x="2108" y="5085"/>
                  </a:cubicBezTo>
                  <a:lnTo>
                    <a:pt x="2060" y="5108"/>
                  </a:lnTo>
                  <a:lnTo>
                    <a:pt x="2012" y="5144"/>
                  </a:lnTo>
                  <a:lnTo>
                    <a:pt x="1989" y="5156"/>
                  </a:lnTo>
                  <a:cubicBezTo>
                    <a:pt x="1869" y="5239"/>
                    <a:pt x="1762" y="5323"/>
                    <a:pt x="1655" y="5406"/>
                  </a:cubicBezTo>
                  <a:lnTo>
                    <a:pt x="1596" y="5466"/>
                  </a:lnTo>
                  <a:cubicBezTo>
                    <a:pt x="1500" y="5549"/>
                    <a:pt x="1417" y="5644"/>
                    <a:pt x="1322" y="5728"/>
                  </a:cubicBezTo>
                  <a:lnTo>
                    <a:pt x="1286" y="5775"/>
                  </a:lnTo>
                  <a:cubicBezTo>
                    <a:pt x="1274" y="5775"/>
                    <a:pt x="1274" y="5787"/>
                    <a:pt x="1262" y="5799"/>
                  </a:cubicBezTo>
                  <a:cubicBezTo>
                    <a:pt x="1179" y="5894"/>
                    <a:pt x="1096" y="6001"/>
                    <a:pt x="1012" y="6109"/>
                  </a:cubicBezTo>
                  <a:lnTo>
                    <a:pt x="1000" y="6121"/>
                  </a:lnTo>
                  <a:cubicBezTo>
                    <a:pt x="976" y="6144"/>
                    <a:pt x="965" y="6180"/>
                    <a:pt x="941" y="6204"/>
                  </a:cubicBezTo>
                  <a:cubicBezTo>
                    <a:pt x="893" y="6275"/>
                    <a:pt x="846" y="6335"/>
                    <a:pt x="810" y="6406"/>
                  </a:cubicBezTo>
                  <a:lnTo>
                    <a:pt x="774" y="6442"/>
                  </a:lnTo>
                  <a:cubicBezTo>
                    <a:pt x="762" y="6478"/>
                    <a:pt x="738" y="6513"/>
                    <a:pt x="726" y="6537"/>
                  </a:cubicBezTo>
                  <a:cubicBezTo>
                    <a:pt x="703" y="6573"/>
                    <a:pt x="655" y="6644"/>
                    <a:pt x="631" y="6692"/>
                  </a:cubicBezTo>
                  <a:lnTo>
                    <a:pt x="607" y="6740"/>
                  </a:lnTo>
                  <a:cubicBezTo>
                    <a:pt x="584" y="6775"/>
                    <a:pt x="572" y="6811"/>
                    <a:pt x="548" y="6847"/>
                  </a:cubicBezTo>
                  <a:cubicBezTo>
                    <a:pt x="524" y="6883"/>
                    <a:pt x="500" y="6942"/>
                    <a:pt x="476" y="6990"/>
                  </a:cubicBezTo>
                  <a:lnTo>
                    <a:pt x="453" y="7037"/>
                  </a:lnTo>
                  <a:cubicBezTo>
                    <a:pt x="441" y="7085"/>
                    <a:pt x="417" y="7121"/>
                    <a:pt x="405" y="7168"/>
                  </a:cubicBezTo>
                  <a:cubicBezTo>
                    <a:pt x="381" y="7204"/>
                    <a:pt x="369" y="7252"/>
                    <a:pt x="345" y="7299"/>
                  </a:cubicBezTo>
                  <a:cubicBezTo>
                    <a:pt x="345" y="7311"/>
                    <a:pt x="334" y="7323"/>
                    <a:pt x="334" y="7335"/>
                  </a:cubicBezTo>
                  <a:cubicBezTo>
                    <a:pt x="310" y="7383"/>
                    <a:pt x="298" y="7430"/>
                    <a:pt x="286" y="7478"/>
                  </a:cubicBezTo>
                  <a:cubicBezTo>
                    <a:pt x="262" y="7525"/>
                    <a:pt x="250" y="7573"/>
                    <a:pt x="226" y="7621"/>
                  </a:cubicBezTo>
                  <a:cubicBezTo>
                    <a:pt x="226" y="7633"/>
                    <a:pt x="226" y="7633"/>
                    <a:pt x="226" y="7645"/>
                  </a:cubicBezTo>
                  <a:cubicBezTo>
                    <a:pt x="214" y="7692"/>
                    <a:pt x="203" y="7740"/>
                    <a:pt x="179" y="7775"/>
                  </a:cubicBezTo>
                  <a:cubicBezTo>
                    <a:pt x="167" y="7823"/>
                    <a:pt x="155" y="7895"/>
                    <a:pt x="143" y="7954"/>
                  </a:cubicBezTo>
                  <a:lnTo>
                    <a:pt x="131" y="7978"/>
                  </a:lnTo>
                  <a:cubicBezTo>
                    <a:pt x="119" y="8014"/>
                    <a:pt x="119" y="8049"/>
                    <a:pt x="107" y="8085"/>
                  </a:cubicBezTo>
                  <a:cubicBezTo>
                    <a:pt x="95" y="8156"/>
                    <a:pt x="72" y="8228"/>
                    <a:pt x="60" y="8299"/>
                  </a:cubicBezTo>
                  <a:lnTo>
                    <a:pt x="60" y="8347"/>
                  </a:lnTo>
                  <a:cubicBezTo>
                    <a:pt x="60" y="8371"/>
                    <a:pt x="60" y="8407"/>
                    <a:pt x="48" y="8430"/>
                  </a:cubicBezTo>
                  <a:cubicBezTo>
                    <a:pt x="36" y="8526"/>
                    <a:pt x="24" y="8633"/>
                    <a:pt x="12" y="8728"/>
                  </a:cubicBezTo>
                  <a:cubicBezTo>
                    <a:pt x="12" y="8752"/>
                    <a:pt x="0" y="8776"/>
                    <a:pt x="0" y="8799"/>
                  </a:cubicBezTo>
                  <a:cubicBezTo>
                    <a:pt x="0" y="8835"/>
                    <a:pt x="0" y="8835"/>
                    <a:pt x="0" y="8847"/>
                  </a:cubicBezTo>
                  <a:cubicBezTo>
                    <a:pt x="0" y="8990"/>
                    <a:pt x="0" y="9121"/>
                    <a:pt x="0" y="9252"/>
                  </a:cubicBezTo>
                  <a:cubicBezTo>
                    <a:pt x="60" y="10312"/>
                    <a:pt x="524" y="11074"/>
                    <a:pt x="1215" y="11371"/>
                  </a:cubicBezTo>
                  <a:lnTo>
                    <a:pt x="2227" y="11812"/>
                  </a:lnTo>
                  <a:cubicBezTo>
                    <a:pt x="1548" y="11514"/>
                    <a:pt x="1084" y="10776"/>
                    <a:pt x="1024" y="9704"/>
                  </a:cubicBezTo>
                  <a:cubicBezTo>
                    <a:pt x="1012" y="9573"/>
                    <a:pt x="1024" y="9430"/>
                    <a:pt x="1024" y="9299"/>
                  </a:cubicBezTo>
                  <a:lnTo>
                    <a:pt x="1036" y="9180"/>
                  </a:lnTo>
                  <a:cubicBezTo>
                    <a:pt x="1036" y="9073"/>
                    <a:pt x="1048" y="8978"/>
                    <a:pt x="1072" y="8871"/>
                  </a:cubicBezTo>
                  <a:lnTo>
                    <a:pt x="1084" y="8752"/>
                  </a:lnTo>
                  <a:cubicBezTo>
                    <a:pt x="1096" y="8680"/>
                    <a:pt x="1107" y="8609"/>
                    <a:pt x="1131" y="8537"/>
                  </a:cubicBezTo>
                  <a:cubicBezTo>
                    <a:pt x="1143" y="8490"/>
                    <a:pt x="1143" y="8442"/>
                    <a:pt x="1155" y="8395"/>
                  </a:cubicBezTo>
                  <a:cubicBezTo>
                    <a:pt x="1167" y="8347"/>
                    <a:pt x="1191" y="8287"/>
                    <a:pt x="1203" y="8228"/>
                  </a:cubicBezTo>
                  <a:lnTo>
                    <a:pt x="1250" y="8061"/>
                  </a:lnTo>
                  <a:cubicBezTo>
                    <a:pt x="1274" y="8014"/>
                    <a:pt x="1286" y="7966"/>
                    <a:pt x="1298" y="7918"/>
                  </a:cubicBezTo>
                  <a:cubicBezTo>
                    <a:pt x="1322" y="7859"/>
                    <a:pt x="1346" y="7799"/>
                    <a:pt x="1369" y="7740"/>
                  </a:cubicBezTo>
                  <a:cubicBezTo>
                    <a:pt x="1393" y="7680"/>
                    <a:pt x="1405" y="7645"/>
                    <a:pt x="1429" y="7597"/>
                  </a:cubicBezTo>
                  <a:cubicBezTo>
                    <a:pt x="1441" y="7561"/>
                    <a:pt x="1477" y="7490"/>
                    <a:pt x="1500" y="7430"/>
                  </a:cubicBezTo>
                  <a:cubicBezTo>
                    <a:pt x="1524" y="7383"/>
                    <a:pt x="1548" y="7335"/>
                    <a:pt x="1572" y="7287"/>
                  </a:cubicBezTo>
                  <a:cubicBezTo>
                    <a:pt x="1596" y="7252"/>
                    <a:pt x="1619" y="7192"/>
                    <a:pt x="1655" y="7133"/>
                  </a:cubicBezTo>
                  <a:cubicBezTo>
                    <a:pt x="1679" y="7085"/>
                    <a:pt x="1715" y="7037"/>
                    <a:pt x="1738" y="6990"/>
                  </a:cubicBezTo>
                  <a:cubicBezTo>
                    <a:pt x="1774" y="6942"/>
                    <a:pt x="1798" y="6894"/>
                    <a:pt x="1822" y="6847"/>
                  </a:cubicBezTo>
                  <a:cubicBezTo>
                    <a:pt x="1869" y="6775"/>
                    <a:pt x="1917" y="6716"/>
                    <a:pt x="1965" y="6644"/>
                  </a:cubicBezTo>
                  <a:lnTo>
                    <a:pt x="2024" y="6549"/>
                  </a:lnTo>
                  <a:cubicBezTo>
                    <a:pt x="2108" y="6442"/>
                    <a:pt x="2191" y="6347"/>
                    <a:pt x="2286" y="6240"/>
                  </a:cubicBezTo>
                  <a:cubicBezTo>
                    <a:pt x="2310" y="6216"/>
                    <a:pt x="2322" y="6204"/>
                    <a:pt x="2346" y="6180"/>
                  </a:cubicBezTo>
                  <a:cubicBezTo>
                    <a:pt x="2429" y="6085"/>
                    <a:pt x="2524" y="6001"/>
                    <a:pt x="2608" y="5918"/>
                  </a:cubicBezTo>
                  <a:lnTo>
                    <a:pt x="2679" y="5859"/>
                  </a:lnTo>
                  <a:cubicBezTo>
                    <a:pt x="2786" y="5763"/>
                    <a:pt x="2893" y="5680"/>
                    <a:pt x="3001" y="5609"/>
                  </a:cubicBezTo>
                  <a:lnTo>
                    <a:pt x="3132" y="5525"/>
                  </a:lnTo>
                  <a:cubicBezTo>
                    <a:pt x="3239" y="5454"/>
                    <a:pt x="3358" y="5394"/>
                    <a:pt x="3489" y="5335"/>
                  </a:cubicBezTo>
                  <a:lnTo>
                    <a:pt x="3596" y="5287"/>
                  </a:lnTo>
                  <a:cubicBezTo>
                    <a:pt x="3667" y="5073"/>
                    <a:pt x="3763" y="4858"/>
                    <a:pt x="3846" y="4644"/>
                  </a:cubicBezTo>
                  <a:cubicBezTo>
                    <a:pt x="3870" y="4597"/>
                    <a:pt x="3882" y="4561"/>
                    <a:pt x="3905" y="4513"/>
                  </a:cubicBezTo>
                  <a:cubicBezTo>
                    <a:pt x="4001" y="4311"/>
                    <a:pt x="4108" y="4096"/>
                    <a:pt x="4215" y="3894"/>
                  </a:cubicBezTo>
                  <a:cubicBezTo>
                    <a:pt x="4251" y="3835"/>
                    <a:pt x="4286" y="3787"/>
                    <a:pt x="4310" y="3727"/>
                  </a:cubicBezTo>
                  <a:cubicBezTo>
                    <a:pt x="4394" y="3573"/>
                    <a:pt x="4489" y="3430"/>
                    <a:pt x="4584" y="3299"/>
                  </a:cubicBezTo>
                  <a:cubicBezTo>
                    <a:pt x="4632" y="3215"/>
                    <a:pt x="4679" y="3144"/>
                    <a:pt x="4739" y="3061"/>
                  </a:cubicBezTo>
                  <a:cubicBezTo>
                    <a:pt x="4810" y="2953"/>
                    <a:pt x="4894" y="2846"/>
                    <a:pt x="4977" y="2739"/>
                  </a:cubicBezTo>
                  <a:cubicBezTo>
                    <a:pt x="5060" y="2644"/>
                    <a:pt x="5144" y="2537"/>
                    <a:pt x="5227" y="2430"/>
                  </a:cubicBezTo>
                  <a:cubicBezTo>
                    <a:pt x="5322" y="2334"/>
                    <a:pt x="5382" y="2251"/>
                    <a:pt x="5465" y="2168"/>
                  </a:cubicBezTo>
                  <a:cubicBezTo>
                    <a:pt x="5572" y="2060"/>
                    <a:pt x="5679" y="1953"/>
                    <a:pt x="5787" y="1858"/>
                  </a:cubicBezTo>
                  <a:cubicBezTo>
                    <a:pt x="5870" y="1775"/>
                    <a:pt x="5953" y="1703"/>
                    <a:pt x="6037" y="1632"/>
                  </a:cubicBezTo>
                  <a:cubicBezTo>
                    <a:pt x="6156" y="1537"/>
                    <a:pt x="6263" y="1453"/>
                    <a:pt x="6382" y="1370"/>
                  </a:cubicBezTo>
                  <a:cubicBezTo>
                    <a:pt x="6501" y="1275"/>
                    <a:pt x="6608" y="1191"/>
                    <a:pt x="6727" y="1120"/>
                  </a:cubicBezTo>
                  <a:lnTo>
                    <a:pt x="6787" y="1084"/>
                  </a:lnTo>
                  <a:cubicBezTo>
                    <a:pt x="6977" y="977"/>
                    <a:pt x="7168" y="870"/>
                    <a:pt x="7370" y="787"/>
                  </a:cubicBezTo>
                  <a:cubicBezTo>
                    <a:pt x="7477" y="739"/>
                    <a:pt x="7596" y="691"/>
                    <a:pt x="7715" y="656"/>
                  </a:cubicBezTo>
                  <a:cubicBezTo>
                    <a:pt x="7751" y="644"/>
                    <a:pt x="7787" y="632"/>
                    <a:pt x="7823" y="620"/>
                  </a:cubicBezTo>
                  <a:cubicBezTo>
                    <a:pt x="7894" y="608"/>
                    <a:pt x="7954" y="584"/>
                    <a:pt x="8025" y="560"/>
                  </a:cubicBezTo>
                  <a:cubicBezTo>
                    <a:pt x="8192" y="525"/>
                    <a:pt x="8370" y="489"/>
                    <a:pt x="8549" y="465"/>
                  </a:cubicBezTo>
                  <a:lnTo>
                    <a:pt x="8656" y="453"/>
                  </a:lnTo>
                  <a:lnTo>
                    <a:pt x="9097" y="453"/>
                  </a:lnTo>
                  <a:cubicBezTo>
                    <a:pt x="9216" y="453"/>
                    <a:pt x="9347" y="477"/>
                    <a:pt x="9466" y="489"/>
                  </a:cubicBezTo>
                  <a:lnTo>
                    <a:pt x="9489" y="501"/>
                  </a:lnTo>
                  <a:cubicBezTo>
                    <a:pt x="9597" y="525"/>
                    <a:pt x="9704" y="548"/>
                    <a:pt x="9811" y="584"/>
                  </a:cubicBezTo>
                  <a:cubicBezTo>
                    <a:pt x="9894" y="608"/>
                    <a:pt x="9990" y="644"/>
                    <a:pt x="10073" y="679"/>
                  </a:cubicBezTo>
                  <a:lnTo>
                    <a:pt x="9049" y="239"/>
                  </a:lnTo>
                  <a:cubicBezTo>
                    <a:pt x="8977" y="203"/>
                    <a:pt x="8906" y="167"/>
                    <a:pt x="8823" y="144"/>
                  </a:cubicBezTo>
                  <a:lnTo>
                    <a:pt x="8787" y="132"/>
                  </a:lnTo>
                  <a:cubicBezTo>
                    <a:pt x="8680" y="108"/>
                    <a:pt x="8585" y="72"/>
                    <a:pt x="8477" y="60"/>
                  </a:cubicBezTo>
                  <a:lnTo>
                    <a:pt x="8442" y="48"/>
                  </a:lnTo>
                  <a:cubicBezTo>
                    <a:pt x="8323" y="25"/>
                    <a:pt x="8192" y="13"/>
                    <a:pt x="80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1816575" y="2658350"/>
              <a:ext cx="447700" cy="324350"/>
            </a:xfrm>
            <a:custGeom>
              <a:rect b="b" l="l" r="r" t="t"/>
              <a:pathLst>
                <a:path extrusionOk="0" h="12974" w="17908">
                  <a:moveTo>
                    <a:pt x="13433" y="0"/>
                  </a:moveTo>
                  <a:cubicBezTo>
                    <a:pt x="13120" y="0"/>
                    <a:pt x="12787" y="71"/>
                    <a:pt x="12443" y="221"/>
                  </a:cubicBezTo>
                  <a:cubicBezTo>
                    <a:pt x="11562" y="613"/>
                    <a:pt x="10812" y="1435"/>
                    <a:pt x="10312" y="2435"/>
                  </a:cubicBezTo>
                  <a:cubicBezTo>
                    <a:pt x="9734" y="1686"/>
                    <a:pt x="8921" y="1274"/>
                    <a:pt x="7987" y="1274"/>
                  </a:cubicBezTo>
                  <a:cubicBezTo>
                    <a:pt x="7496" y="1274"/>
                    <a:pt x="6971" y="1388"/>
                    <a:pt x="6430" y="1625"/>
                  </a:cubicBezTo>
                  <a:cubicBezTo>
                    <a:pt x="4751" y="2364"/>
                    <a:pt x="3358" y="4126"/>
                    <a:pt x="2656" y="6126"/>
                  </a:cubicBezTo>
                  <a:lnTo>
                    <a:pt x="2549" y="6174"/>
                  </a:lnTo>
                  <a:cubicBezTo>
                    <a:pt x="1096" y="6817"/>
                    <a:pt x="1" y="8769"/>
                    <a:pt x="84" y="10543"/>
                  </a:cubicBezTo>
                  <a:cubicBezTo>
                    <a:pt x="159" y="11923"/>
                    <a:pt x="942" y="12785"/>
                    <a:pt x="1975" y="12785"/>
                  </a:cubicBezTo>
                  <a:cubicBezTo>
                    <a:pt x="2262" y="12785"/>
                    <a:pt x="2567" y="12719"/>
                    <a:pt x="2882" y="12579"/>
                  </a:cubicBezTo>
                  <a:lnTo>
                    <a:pt x="3561" y="12282"/>
                  </a:lnTo>
                  <a:cubicBezTo>
                    <a:pt x="4087" y="12729"/>
                    <a:pt x="4736" y="12973"/>
                    <a:pt x="5454" y="12973"/>
                  </a:cubicBezTo>
                  <a:cubicBezTo>
                    <a:pt x="5940" y="12973"/>
                    <a:pt x="6457" y="12862"/>
                    <a:pt x="6990" y="12627"/>
                  </a:cubicBezTo>
                  <a:cubicBezTo>
                    <a:pt x="8323" y="12043"/>
                    <a:pt x="9478" y="10805"/>
                    <a:pt x="10240" y="9329"/>
                  </a:cubicBezTo>
                  <a:lnTo>
                    <a:pt x="15360" y="7067"/>
                  </a:lnTo>
                  <a:cubicBezTo>
                    <a:pt x="16812" y="6424"/>
                    <a:pt x="17908" y="4471"/>
                    <a:pt x="17825" y="2709"/>
                  </a:cubicBezTo>
                  <a:cubicBezTo>
                    <a:pt x="17750" y="1319"/>
                    <a:pt x="16967" y="456"/>
                    <a:pt x="15933" y="456"/>
                  </a:cubicBezTo>
                  <a:cubicBezTo>
                    <a:pt x="15647" y="456"/>
                    <a:pt x="15341" y="522"/>
                    <a:pt x="15027" y="661"/>
                  </a:cubicBezTo>
                  <a:lnTo>
                    <a:pt x="14907" y="709"/>
                  </a:lnTo>
                  <a:cubicBezTo>
                    <a:pt x="14535" y="251"/>
                    <a:pt x="14020" y="0"/>
                    <a:pt x="1343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55"/>
          <p:cNvGrpSpPr/>
          <p:nvPr/>
        </p:nvGrpSpPr>
        <p:grpSpPr>
          <a:xfrm flipH="1">
            <a:off x="4482852" y="2241936"/>
            <a:ext cx="183956" cy="545814"/>
            <a:chOff x="4482322" y="2464909"/>
            <a:chExt cx="173872" cy="515844"/>
          </a:xfrm>
        </p:grpSpPr>
        <p:sp>
          <p:nvSpPr>
            <p:cNvPr id="1334" name="Google Shape;1334;p55"/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5"/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55"/>
          <p:cNvGrpSpPr/>
          <p:nvPr/>
        </p:nvGrpSpPr>
        <p:grpSpPr>
          <a:xfrm>
            <a:off x="632588" y="2905741"/>
            <a:ext cx="1872600" cy="941000"/>
            <a:chOff x="632588" y="2905741"/>
            <a:chExt cx="1872600" cy="941000"/>
          </a:xfrm>
        </p:grpSpPr>
        <p:sp>
          <p:nvSpPr>
            <p:cNvPr id="1341" name="Google Shape;1341;p55"/>
            <p:cNvSpPr txBox="1"/>
            <p:nvPr/>
          </p:nvSpPr>
          <p:spPr>
            <a:xfrm>
              <a:off x="632588" y="2905741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Milvus</a:t>
              </a:r>
              <a:endParaRPr sz="16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42" name="Google Shape;1342;p55"/>
            <p:cNvSpPr txBox="1"/>
            <p:nvPr/>
          </p:nvSpPr>
          <p:spPr>
            <a:xfrm>
              <a:off x="632600" y="3237141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high-performance,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efficient similarity search,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applications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43" name="Google Shape;1343;p55"/>
          <p:cNvGrpSpPr/>
          <p:nvPr/>
        </p:nvGrpSpPr>
        <p:grpSpPr>
          <a:xfrm>
            <a:off x="6644750" y="2905741"/>
            <a:ext cx="1872411" cy="941008"/>
            <a:chOff x="6644750" y="2905741"/>
            <a:chExt cx="1872411" cy="941008"/>
          </a:xfrm>
        </p:grpSpPr>
        <p:sp>
          <p:nvSpPr>
            <p:cNvPr id="1344" name="Google Shape;1344;p55"/>
            <p:cNvSpPr txBox="1"/>
            <p:nvPr/>
          </p:nvSpPr>
          <p:spPr>
            <a:xfrm flipH="1">
              <a:off x="6644750" y="3237149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fast, scalable, and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vector similarity search engine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5" name="Google Shape;1345;p55"/>
            <p:cNvSpPr txBox="1"/>
            <p:nvPr/>
          </p:nvSpPr>
          <p:spPr>
            <a:xfrm flipH="1">
              <a:off x="6644861" y="2905741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Qdrant</a:t>
              </a:r>
              <a:endParaRPr sz="16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46" name="Google Shape;1346;p55"/>
          <p:cNvGrpSpPr/>
          <p:nvPr/>
        </p:nvGrpSpPr>
        <p:grpSpPr>
          <a:xfrm>
            <a:off x="627125" y="1344224"/>
            <a:ext cx="1877775" cy="917446"/>
            <a:chOff x="627125" y="1344224"/>
            <a:chExt cx="1877775" cy="917446"/>
          </a:xfrm>
        </p:grpSpPr>
        <p:sp>
          <p:nvSpPr>
            <p:cNvPr id="1347" name="Google Shape;1347;p55"/>
            <p:cNvSpPr txBox="1"/>
            <p:nvPr/>
          </p:nvSpPr>
          <p:spPr>
            <a:xfrm>
              <a:off x="627125" y="1652070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efficient similarity search,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clustering of dense vectors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8" name="Google Shape;1348;p55"/>
            <p:cNvSpPr txBox="1"/>
            <p:nvPr/>
          </p:nvSpPr>
          <p:spPr>
            <a:xfrm>
              <a:off x="632600" y="1344224"/>
              <a:ext cx="1872300" cy="24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Faiss (Facebook AI Similarity Search)</a:t>
              </a:r>
              <a:endParaRPr sz="16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349" name="Google Shape;1349;p55"/>
          <p:cNvGrpSpPr/>
          <p:nvPr/>
        </p:nvGrpSpPr>
        <p:grpSpPr>
          <a:xfrm>
            <a:off x="6644650" y="1279733"/>
            <a:ext cx="1872411" cy="941000"/>
            <a:chOff x="6644650" y="1279733"/>
            <a:chExt cx="1872411" cy="941000"/>
          </a:xfrm>
        </p:grpSpPr>
        <p:sp>
          <p:nvSpPr>
            <p:cNvPr id="1350" name="Google Shape;1350;p55"/>
            <p:cNvSpPr txBox="1"/>
            <p:nvPr/>
          </p:nvSpPr>
          <p:spPr>
            <a:xfrm flipH="1">
              <a:off x="6644650" y="1611132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AI-native,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simplifies the development of LLM applications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1" name="Google Shape;1351;p55"/>
            <p:cNvSpPr txBox="1"/>
            <p:nvPr/>
          </p:nvSpPr>
          <p:spPr>
            <a:xfrm flipH="1">
              <a:off x="6644761" y="1279733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Chroma</a:t>
              </a:r>
              <a:endParaRPr sz="16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1352" name="Google Shape;1352;p55"/>
          <p:cNvCxnSpPr/>
          <p:nvPr/>
        </p:nvCxnSpPr>
        <p:spPr>
          <a:xfrm rot="10800000">
            <a:off x="1563021" y="2320261"/>
            <a:ext cx="0" cy="48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55"/>
          <p:cNvCxnSpPr/>
          <p:nvPr/>
        </p:nvCxnSpPr>
        <p:spPr>
          <a:xfrm rot="10800000">
            <a:off x="7584613" y="2321749"/>
            <a:ext cx="0" cy="48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55"/>
          <p:cNvCxnSpPr/>
          <p:nvPr/>
        </p:nvCxnSpPr>
        <p:spPr>
          <a:xfrm rot="10800000">
            <a:off x="1530875" y="4696683"/>
            <a:ext cx="60927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55"/>
          <p:cNvCxnSpPr/>
          <p:nvPr/>
        </p:nvCxnSpPr>
        <p:spPr>
          <a:xfrm rot="10800000">
            <a:off x="1568750" y="3942758"/>
            <a:ext cx="0" cy="768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55"/>
          <p:cNvCxnSpPr/>
          <p:nvPr/>
        </p:nvCxnSpPr>
        <p:spPr>
          <a:xfrm rot="10800000">
            <a:off x="7584613" y="3942758"/>
            <a:ext cx="0" cy="768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55"/>
          <p:cNvCxnSpPr/>
          <p:nvPr/>
        </p:nvCxnSpPr>
        <p:spPr>
          <a:xfrm>
            <a:off x="4578325" y="1690405"/>
            <a:ext cx="0" cy="6012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55"/>
          <p:cNvCxnSpPr/>
          <p:nvPr/>
        </p:nvCxnSpPr>
        <p:spPr>
          <a:xfrm>
            <a:off x="4571975" y="4010583"/>
            <a:ext cx="0" cy="699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9" name="Google Shape;1359;p55"/>
          <p:cNvGrpSpPr/>
          <p:nvPr/>
        </p:nvGrpSpPr>
        <p:grpSpPr>
          <a:xfrm>
            <a:off x="3922811" y="2889351"/>
            <a:ext cx="1298307" cy="1499050"/>
            <a:chOff x="3669150" y="1828675"/>
            <a:chExt cx="1805712" cy="2084909"/>
          </a:xfrm>
        </p:grpSpPr>
        <p:sp>
          <p:nvSpPr>
            <p:cNvPr id="1360" name="Google Shape;1360;p55"/>
            <p:cNvSpPr/>
            <p:nvPr/>
          </p:nvSpPr>
          <p:spPr>
            <a:xfrm>
              <a:off x="5038625" y="3014705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5038625" y="3140436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5256944" y="3140436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5"/>
            <p:cNvSpPr/>
            <p:nvPr/>
          </p:nvSpPr>
          <p:spPr>
            <a:xfrm>
              <a:off x="5038625" y="2619211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5"/>
            <p:cNvSpPr/>
            <p:nvPr/>
          </p:nvSpPr>
          <p:spPr>
            <a:xfrm>
              <a:off x="5038625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5256944" y="2744943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5"/>
            <p:cNvSpPr/>
            <p:nvPr/>
          </p:nvSpPr>
          <p:spPr>
            <a:xfrm>
              <a:off x="4696378" y="3212020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5"/>
            <p:cNvSpPr/>
            <p:nvPr/>
          </p:nvSpPr>
          <p:spPr>
            <a:xfrm>
              <a:off x="4696378" y="3338165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5"/>
            <p:cNvSpPr/>
            <p:nvPr/>
          </p:nvSpPr>
          <p:spPr>
            <a:xfrm>
              <a:off x="4914697" y="3338165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5"/>
            <p:cNvSpPr/>
            <p:nvPr/>
          </p:nvSpPr>
          <p:spPr>
            <a:xfrm>
              <a:off x="4696378" y="2816977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5"/>
            <p:cNvSpPr/>
            <p:nvPr/>
          </p:nvSpPr>
          <p:spPr>
            <a:xfrm>
              <a:off x="4696378" y="2942671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5"/>
            <p:cNvSpPr/>
            <p:nvPr/>
          </p:nvSpPr>
          <p:spPr>
            <a:xfrm>
              <a:off x="4914697" y="2942671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5"/>
            <p:cNvSpPr/>
            <p:nvPr/>
          </p:nvSpPr>
          <p:spPr>
            <a:xfrm>
              <a:off x="4354094" y="1828675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4354094" y="1954406"/>
              <a:ext cx="217950" cy="378067"/>
            </a:xfrm>
            <a:custGeom>
              <a:rect b="b" l="l" r="r" t="t"/>
              <a:pathLst>
                <a:path extrusionOk="0" h="10061" w="580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4572000" y="1954406"/>
              <a:ext cx="218363" cy="378067"/>
            </a:xfrm>
            <a:custGeom>
              <a:rect b="b" l="l" r="r" t="t"/>
              <a:pathLst>
                <a:path extrusionOk="0" h="10061" w="5811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5"/>
            <p:cNvSpPr/>
            <p:nvPr/>
          </p:nvSpPr>
          <p:spPr>
            <a:xfrm>
              <a:off x="4696378" y="2026403"/>
              <a:ext cx="436237" cy="251957"/>
            </a:xfrm>
            <a:custGeom>
              <a:rect b="b" l="l" r="r" t="t"/>
              <a:pathLst>
                <a:path extrusionOk="0" h="6705" w="11609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>
              <a:off x="4696378" y="2152134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4914247" y="2152134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5038625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5038625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5256944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4011397" y="2026403"/>
              <a:ext cx="436726" cy="251957"/>
            </a:xfrm>
            <a:custGeom>
              <a:rect b="b" l="l" r="r" t="t"/>
              <a:pathLst>
                <a:path extrusionOk="0" h="6705" w="11622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4011397" y="2152134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5"/>
            <p:cNvSpPr/>
            <p:nvPr/>
          </p:nvSpPr>
          <p:spPr>
            <a:xfrm>
              <a:off x="4229716" y="2152134"/>
              <a:ext cx="218400" cy="378105"/>
            </a:xfrm>
            <a:custGeom>
              <a:rect b="b" l="l" r="r" t="t"/>
              <a:pathLst>
                <a:path extrusionOk="0" h="10062" w="5812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4354094" y="2223718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4354094" y="2349900"/>
              <a:ext cx="217950" cy="377616"/>
            </a:xfrm>
            <a:custGeom>
              <a:rect b="b" l="l" r="r" t="t"/>
              <a:pathLst>
                <a:path extrusionOk="0" h="10049" w="580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5"/>
            <p:cNvSpPr/>
            <p:nvPr/>
          </p:nvSpPr>
          <p:spPr>
            <a:xfrm>
              <a:off x="457200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5"/>
            <p:cNvSpPr/>
            <p:nvPr/>
          </p:nvSpPr>
          <p:spPr>
            <a:xfrm>
              <a:off x="4696378" y="2421483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5"/>
            <p:cNvSpPr/>
            <p:nvPr/>
          </p:nvSpPr>
          <p:spPr>
            <a:xfrm>
              <a:off x="4696378" y="2547628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5"/>
            <p:cNvSpPr/>
            <p:nvPr/>
          </p:nvSpPr>
          <p:spPr>
            <a:xfrm>
              <a:off x="4914697" y="2547628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5"/>
            <p:cNvSpPr/>
            <p:nvPr/>
          </p:nvSpPr>
          <p:spPr>
            <a:xfrm>
              <a:off x="3669150" y="3014705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5"/>
            <p:cNvSpPr/>
            <p:nvPr/>
          </p:nvSpPr>
          <p:spPr>
            <a:xfrm>
              <a:off x="3669150" y="3140436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5"/>
            <p:cNvSpPr/>
            <p:nvPr/>
          </p:nvSpPr>
          <p:spPr>
            <a:xfrm>
              <a:off x="3887469" y="3140436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5"/>
            <p:cNvSpPr/>
            <p:nvPr/>
          </p:nvSpPr>
          <p:spPr>
            <a:xfrm>
              <a:off x="4011397" y="3212020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5"/>
            <p:cNvSpPr/>
            <p:nvPr/>
          </p:nvSpPr>
          <p:spPr>
            <a:xfrm>
              <a:off x="4011397" y="3338165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5"/>
            <p:cNvSpPr/>
            <p:nvPr/>
          </p:nvSpPr>
          <p:spPr>
            <a:xfrm>
              <a:off x="4229716" y="3338165"/>
              <a:ext cx="218400" cy="377654"/>
            </a:xfrm>
            <a:custGeom>
              <a:rect b="b" l="l" r="r" t="t"/>
              <a:pathLst>
                <a:path extrusionOk="0" h="10050" w="5812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5"/>
            <p:cNvSpPr/>
            <p:nvPr/>
          </p:nvSpPr>
          <p:spPr>
            <a:xfrm>
              <a:off x="4354094" y="3409748"/>
              <a:ext cx="436275" cy="251957"/>
            </a:xfrm>
            <a:custGeom>
              <a:rect b="b" l="l" r="r" t="t"/>
              <a:pathLst>
                <a:path extrusionOk="0" h="6705" w="1161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4354094" y="3535930"/>
              <a:ext cx="217950" cy="377654"/>
            </a:xfrm>
            <a:custGeom>
              <a:rect b="b" l="l" r="r" t="t"/>
              <a:pathLst>
                <a:path extrusionOk="0" h="10050" w="580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4572000" y="3535930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5"/>
            <p:cNvSpPr/>
            <p:nvPr/>
          </p:nvSpPr>
          <p:spPr>
            <a:xfrm>
              <a:off x="3669150" y="2619211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5"/>
            <p:cNvSpPr/>
            <p:nvPr/>
          </p:nvSpPr>
          <p:spPr>
            <a:xfrm>
              <a:off x="3669150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>
              <a:off x="3887469" y="2744943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>
              <a:off x="4011397" y="2816977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5"/>
            <p:cNvSpPr/>
            <p:nvPr/>
          </p:nvSpPr>
          <p:spPr>
            <a:xfrm>
              <a:off x="4011397" y="2942671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5"/>
            <p:cNvSpPr/>
            <p:nvPr/>
          </p:nvSpPr>
          <p:spPr>
            <a:xfrm>
              <a:off x="4229716" y="2942671"/>
              <a:ext cx="218400" cy="378105"/>
            </a:xfrm>
            <a:custGeom>
              <a:rect b="b" l="l" r="r" t="t"/>
              <a:pathLst>
                <a:path extrusionOk="0" h="10062" w="5812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4354094" y="3014705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4354094" y="3140436"/>
              <a:ext cx="217950" cy="377654"/>
            </a:xfrm>
            <a:custGeom>
              <a:rect b="b" l="l" r="r" t="t"/>
              <a:pathLst>
                <a:path extrusionOk="0" h="10050" w="580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5"/>
            <p:cNvSpPr/>
            <p:nvPr/>
          </p:nvSpPr>
          <p:spPr>
            <a:xfrm>
              <a:off x="4572000" y="3140436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5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5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5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5"/>
            <p:cNvSpPr/>
            <p:nvPr/>
          </p:nvSpPr>
          <p:spPr>
            <a:xfrm>
              <a:off x="4011397" y="2421483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5"/>
            <p:cNvSpPr/>
            <p:nvPr/>
          </p:nvSpPr>
          <p:spPr>
            <a:xfrm>
              <a:off x="4011397" y="2547628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5"/>
            <p:cNvSpPr/>
            <p:nvPr/>
          </p:nvSpPr>
          <p:spPr>
            <a:xfrm>
              <a:off x="4229716" y="2547628"/>
              <a:ext cx="218400" cy="377654"/>
            </a:xfrm>
            <a:custGeom>
              <a:rect b="b" l="l" r="r" t="t"/>
              <a:pathLst>
                <a:path extrusionOk="0" h="10050" w="5812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5"/>
            <p:cNvSpPr/>
            <p:nvPr/>
          </p:nvSpPr>
          <p:spPr>
            <a:xfrm>
              <a:off x="4354094" y="2619211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5"/>
            <p:cNvSpPr/>
            <p:nvPr/>
          </p:nvSpPr>
          <p:spPr>
            <a:xfrm>
              <a:off x="4354094" y="2744943"/>
              <a:ext cx="217950" cy="378105"/>
            </a:xfrm>
            <a:custGeom>
              <a:rect b="b" l="l" r="r" t="t"/>
              <a:pathLst>
                <a:path extrusionOk="0" h="10062" w="580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5"/>
            <p:cNvSpPr/>
            <p:nvPr/>
          </p:nvSpPr>
          <p:spPr>
            <a:xfrm>
              <a:off x="4572000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6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INFORMATION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RETRIEVAL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Information Retrieval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1427" name="Google Shape;1427;p57"/>
          <p:cNvGrpSpPr/>
          <p:nvPr/>
        </p:nvGrpSpPr>
        <p:grpSpPr>
          <a:xfrm>
            <a:off x="1047817" y="1158425"/>
            <a:ext cx="2532953" cy="3574389"/>
            <a:chOff x="1047817" y="1158425"/>
            <a:chExt cx="2532953" cy="3574389"/>
          </a:xfrm>
        </p:grpSpPr>
        <p:sp>
          <p:nvSpPr>
            <p:cNvPr id="1428" name="Google Shape;1428;p57"/>
            <p:cNvSpPr/>
            <p:nvPr/>
          </p:nvSpPr>
          <p:spPr>
            <a:xfrm>
              <a:off x="2444996" y="1158425"/>
              <a:ext cx="801628" cy="1427472"/>
            </a:xfrm>
            <a:custGeom>
              <a:rect b="b" l="l" r="r" t="t"/>
              <a:pathLst>
                <a:path extrusionOk="0" h="43697" w="24539">
                  <a:moveTo>
                    <a:pt x="11787" y="43696"/>
                  </a:moveTo>
                  <a:cubicBezTo>
                    <a:pt x="10751" y="43661"/>
                    <a:pt x="10406" y="42839"/>
                    <a:pt x="10406" y="41458"/>
                  </a:cubicBezTo>
                  <a:cubicBezTo>
                    <a:pt x="10430" y="30897"/>
                    <a:pt x="10430" y="20336"/>
                    <a:pt x="10418" y="9788"/>
                  </a:cubicBezTo>
                  <a:lnTo>
                    <a:pt x="10418" y="8585"/>
                  </a:lnTo>
                  <a:cubicBezTo>
                    <a:pt x="10108" y="9097"/>
                    <a:pt x="9906" y="9418"/>
                    <a:pt x="9716" y="9740"/>
                  </a:cubicBezTo>
                  <a:cubicBezTo>
                    <a:pt x="7489" y="13586"/>
                    <a:pt x="5263" y="17431"/>
                    <a:pt x="3048" y="21265"/>
                  </a:cubicBezTo>
                  <a:cubicBezTo>
                    <a:pt x="2488" y="22218"/>
                    <a:pt x="1869" y="22801"/>
                    <a:pt x="1107" y="22825"/>
                  </a:cubicBezTo>
                  <a:cubicBezTo>
                    <a:pt x="452" y="22837"/>
                    <a:pt x="0" y="22408"/>
                    <a:pt x="12" y="21551"/>
                  </a:cubicBezTo>
                  <a:cubicBezTo>
                    <a:pt x="36" y="20896"/>
                    <a:pt x="191" y="20003"/>
                    <a:pt x="524" y="19408"/>
                  </a:cubicBezTo>
                  <a:cubicBezTo>
                    <a:pt x="3953" y="13395"/>
                    <a:pt x="7406" y="7418"/>
                    <a:pt x="10894" y="1453"/>
                  </a:cubicBezTo>
                  <a:cubicBezTo>
                    <a:pt x="11144" y="1048"/>
                    <a:pt x="11490" y="715"/>
                    <a:pt x="11787" y="346"/>
                  </a:cubicBezTo>
                  <a:lnTo>
                    <a:pt x="12549" y="1"/>
                  </a:lnTo>
                  <a:cubicBezTo>
                    <a:pt x="13002" y="203"/>
                    <a:pt x="13478" y="334"/>
                    <a:pt x="13871" y="644"/>
                  </a:cubicBezTo>
                  <a:cubicBezTo>
                    <a:pt x="17169" y="3251"/>
                    <a:pt x="20443" y="5894"/>
                    <a:pt x="23729" y="8526"/>
                  </a:cubicBezTo>
                  <a:cubicBezTo>
                    <a:pt x="24277" y="8966"/>
                    <a:pt x="24539" y="9633"/>
                    <a:pt x="24289" y="10704"/>
                  </a:cubicBezTo>
                  <a:cubicBezTo>
                    <a:pt x="24063" y="11681"/>
                    <a:pt x="23563" y="12419"/>
                    <a:pt x="22848" y="12883"/>
                  </a:cubicBezTo>
                  <a:cubicBezTo>
                    <a:pt x="22134" y="13336"/>
                    <a:pt x="21646" y="13133"/>
                    <a:pt x="21169" y="12752"/>
                  </a:cubicBezTo>
                  <a:cubicBezTo>
                    <a:pt x="19014" y="10990"/>
                    <a:pt x="16847" y="9252"/>
                    <a:pt x="14680" y="7502"/>
                  </a:cubicBezTo>
                  <a:cubicBezTo>
                    <a:pt x="14490" y="7323"/>
                    <a:pt x="14311" y="7132"/>
                    <a:pt x="14145" y="6942"/>
                  </a:cubicBezTo>
                  <a:lnTo>
                    <a:pt x="13930" y="7121"/>
                  </a:lnTo>
                  <a:lnTo>
                    <a:pt x="13930" y="8085"/>
                  </a:lnTo>
                  <a:cubicBezTo>
                    <a:pt x="13930" y="18682"/>
                    <a:pt x="13907" y="29278"/>
                    <a:pt x="13942" y="39851"/>
                  </a:cubicBezTo>
                  <a:cubicBezTo>
                    <a:pt x="13942" y="41244"/>
                    <a:pt x="13573" y="42351"/>
                    <a:pt x="12549" y="4335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7"/>
            <p:cNvSpPr/>
            <p:nvPr/>
          </p:nvSpPr>
          <p:spPr>
            <a:xfrm>
              <a:off x="1047817" y="2283181"/>
              <a:ext cx="1538345" cy="1835750"/>
            </a:xfrm>
            <a:custGeom>
              <a:rect b="b" l="l" r="r" t="t"/>
              <a:pathLst>
                <a:path extrusionOk="0" h="56195" w="47091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1055233" y="2281548"/>
              <a:ext cx="1538313" cy="1851398"/>
            </a:xfrm>
            <a:custGeom>
              <a:rect b="b" l="l" r="r" t="t"/>
              <a:pathLst>
                <a:path extrusionOk="0" h="56674" w="4709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1062616" y="2287754"/>
              <a:ext cx="1538313" cy="1851431"/>
            </a:xfrm>
            <a:custGeom>
              <a:rect b="b" l="l" r="r" t="t"/>
              <a:pathLst>
                <a:path extrusionOk="0" h="56675" w="4709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1101176" y="2362981"/>
              <a:ext cx="1460139" cy="1704394"/>
            </a:xfrm>
            <a:custGeom>
              <a:rect b="b" l="l" r="r" t="t"/>
              <a:pathLst>
                <a:path extrusionOk="0" h="52174" w="44697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1105769" y="2375661"/>
              <a:ext cx="1460531" cy="1692732"/>
            </a:xfrm>
            <a:custGeom>
              <a:rect b="b" l="l" r="r" t="t"/>
              <a:pathLst>
                <a:path extrusionOk="0" h="51817" w="44709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1817940" y="2742052"/>
              <a:ext cx="27245" cy="35804"/>
            </a:xfrm>
            <a:custGeom>
              <a:rect b="b" l="l" r="r" t="t"/>
              <a:pathLst>
                <a:path extrusionOk="0" h="1096" w="834">
                  <a:moveTo>
                    <a:pt x="0" y="786"/>
                  </a:moveTo>
                  <a:cubicBezTo>
                    <a:pt x="36" y="512"/>
                    <a:pt x="191" y="274"/>
                    <a:pt x="417" y="131"/>
                  </a:cubicBezTo>
                  <a:cubicBezTo>
                    <a:pt x="655" y="0"/>
                    <a:pt x="834" y="71"/>
                    <a:pt x="834" y="310"/>
                  </a:cubicBezTo>
                  <a:cubicBezTo>
                    <a:pt x="810" y="583"/>
                    <a:pt x="655" y="822"/>
                    <a:pt x="417" y="964"/>
                  </a:cubicBezTo>
                  <a:cubicBezTo>
                    <a:pt x="191" y="1095"/>
                    <a:pt x="0" y="1012"/>
                    <a:pt x="0" y="786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1814883" y="2741883"/>
              <a:ext cx="15615" cy="17640"/>
            </a:xfrm>
            <a:custGeom>
              <a:rect b="b" l="l" r="r" t="t"/>
              <a:pathLst>
                <a:path extrusionOk="0" h="540" w="478">
                  <a:moveTo>
                    <a:pt x="353" y="0"/>
                  </a:moveTo>
                  <a:cubicBezTo>
                    <a:pt x="319" y="0"/>
                    <a:pt x="280" y="11"/>
                    <a:pt x="239" y="34"/>
                  </a:cubicBezTo>
                  <a:cubicBezTo>
                    <a:pt x="108" y="117"/>
                    <a:pt x="25" y="248"/>
                    <a:pt x="1" y="403"/>
                  </a:cubicBezTo>
                  <a:cubicBezTo>
                    <a:pt x="1" y="489"/>
                    <a:pt x="48" y="539"/>
                    <a:pt x="117" y="539"/>
                  </a:cubicBezTo>
                  <a:cubicBezTo>
                    <a:pt x="153" y="539"/>
                    <a:pt x="195" y="526"/>
                    <a:pt x="239" y="498"/>
                  </a:cubicBezTo>
                  <a:cubicBezTo>
                    <a:pt x="370" y="427"/>
                    <a:pt x="453" y="284"/>
                    <a:pt x="477" y="141"/>
                  </a:cubicBezTo>
                  <a:cubicBezTo>
                    <a:pt x="477" y="51"/>
                    <a:pt x="427" y="0"/>
                    <a:pt x="35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1096145" y="3257529"/>
              <a:ext cx="2484625" cy="1443413"/>
            </a:xfrm>
            <a:custGeom>
              <a:rect b="b" l="l" r="r" t="t"/>
              <a:pathLst>
                <a:path extrusionOk="0" h="44185" w="76058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1287116" y="3359808"/>
              <a:ext cx="1874363" cy="1085606"/>
            </a:xfrm>
            <a:custGeom>
              <a:rect b="b" l="l" r="r" t="t"/>
              <a:pathLst>
                <a:path extrusionOk="0" h="33232" w="57377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2306129" y="3952548"/>
              <a:ext cx="717640" cy="415433"/>
            </a:xfrm>
            <a:custGeom>
              <a:rect b="b" l="l" r="r" t="t"/>
              <a:pathLst>
                <a:path extrusionOk="0" h="12717" w="21968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2307305" y="3956468"/>
              <a:ext cx="716856" cy="411512"/>
            </a:xfrm>
            <a:custGeom>
              <a:rect b="b" l="l" r="r" t="t"/>
              <a:pathLst>
                <a:path extrusionOk="0" h="12597" w="21944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1320567" y="3382773"/>
              <a:ext cx="1824970" cy="1029582"/>
            </a:xfrm>
            <a:custGeom>
              <a:rect b="b" l="l" r="r" t="t"/>
              <a:pathLst>
                <a:path extrusionOk="0" h="31517" w="55865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2536757" y="3304993"/>
              <a:ext cx="65400" cy="37372"/>
            </a:xfrm>
            <a:custGeom>
              <a:rect b="b" l="l" r="r" t="t"/>
              <a:pathLst>
                <a:path extrusionOk="0" h="1144" w="2002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2541429" y="3307705"/>
              <a:ext cx="56057" cy="31916"/>
            </a:xfrm>
            <a:custGeom>
              <a:rect b="b" l="l" r="r" t="t"/>
              <a:pathLst>
                <a:path extrusionOk="0" h="977" w="1716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1095361" y="3820704"/>
              <a:ext cx="2485409" cy="912109"/>
            </a:xfrm>
            <a:custGeom>
              <a:rect b="b" l="l" r="r" t="t"/>
              <a:pathLst>
                <a:path extrusionOk="0" h="27921" w="76082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57"/>
            <p:cNvGrpSpPr/>
            <p:nvPr/>
          </p:nvGrpSpPr>
          <p:grpSpPr>
            <a:xfrm>
              <a:off x="1592871" y="2098194"/>
              <a:ext cx="1653825" cy="1903274"/>
              <a:chOff x="2544350" y="1545750"/>
              <a:chExt cx="1265650" cy="1456550"/>
            </a:xfrm>
          </p:grpSpPr>
          <p:sp>
            <p:nvSpPr>
              <p:cNvPr id="1445" name="Google Shape;1445;p57"/>
              <p:cNvSpPr/>
              <p:nvPr/>
            </p:nvSpPr>
            <p:spPr>
              <a:xfrm>
                <a:off x="2544350" y="1545750"/>
                <a:ext cx="1260300" cy="1453575"/>
              </a:xfrm>
              <a:custGeom>
                <a:rect b="b" l="l" r="r" t="t"/>
                <a:pathLst>
                  <a:path extrusionOk="0" h="58143" w="50412">
                    <a:moveTo>
                      <a:pt x="49800" y="0"/>
                    </a:moveTo>
                    <a:cubicBezTo>
                      <a:pt x="49754" y="0"/>
                      <a:pt x="49711" y="9"/>
                      <a:pt x="49674" y="29"/>
                    </a:cubicBezTo>
                    <a:lnTo>
                      <a:pt x="72" y="28651"/>
                    </a:lnTo>
                    <a:cubicBezTo>
                      <a:pt x="36" y="28675"/>
                      <a:pt x="1" y="28723"/>
                      <a:pt x="1" y="28770"/>
                    </a:cubicBezTo>
                    <a:lnTo>
                      <a:pt x="1" y="57619"/>
                    </a:lnTo>
                    <a:cubicBezTo>
                      <a:pt x="1" y="57833"/>
                      <a:pt x="560" y="58143"/>
                      <a:pt x="560" y="58143"/>
                    </a:cubicBezTo>
                    <a:lnTo>
                      <a:pt x="560" y="29115"/>
                    </a:lnTo>
                    <a:cubicBezTo>
                      <a:pt x="560" y="29068"/>
                      <a:pt x="584" y="29020"/>
                      <a:pt x="632" y="28984"/>
                    </a:cubicBezTo>
                    <a:lnTo>
                      <a:pt x="50412" y="267"/>
                    </a:lnTo>
                    <a:cubicBezTo>
                      <a:pt x="50412" y="267"/>
                      <a:pt x="50060" y="0"/>
                      <a:pt x="498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7"/>
              <p:cNvSpPr/>
              <p:nvPr/>
            </p:nvSpPr>
            <p:spPr>
              <a:xfrm>
                <a:off x="2558050" y="1551500"/>
                <a:ext cx="1251950" cy="1450800"/>
              </a:xfrm>
              <a:custGeom>
                <a:rect b="b" l="l" r="r" t="t"/>
                <a:pathLst>
                  <a:path extrusionOk="0" h="58032" w="50078">
                    <a:moveTo>
                      <a:pt x="0" y="28885"/>
                    </a:moveTo>
                    <a:lnTo>
                      <a:pt x="0" y="57865"/>
                    </a:lnTo>
                    <a:cubicBezTo>
                      <a:pt x="12" y="57972"/>
                      <a:pt x="131" y="58032"/>
                      <a:pt x="227" y="57984"/>
                    </a:cubicBezTo>
                    <a:lnTo>
                      <a:pt x="50007" y="29207"/>
                    </a:lnTo>
                    <a:cubicBezTo>
                      <a:pt x="50054" y="29183"/>
                      <a:pt x="50078" y="29135"/>
                      <a:pt x="50078" y="29088"/>
                    </a:cubicBezTo>
                    <a:lnTo>
                      <a:pt x="50042" y="180"/>
                    </a:lnTo>
                    <a:cubicBezTo>
                      <a:pt x="50030" y="72"/>
                      <a:pt x="49923" y="1"/>
                      <a:pt x="49828" y="60"/>
                    </a:cubicBezTo>
                    <a:lnTo>
                      <a:pt x="84" y="28766"/>
                    </a:lnTo>
                    <a:cubicBezTo>
                      <a:pt x="36" y="28790"/>
                      <a:pt x="12" y="28838"/>
                      <a:pt x="0" y="288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2603000" y="1935475"/>
                <a:ext cx="1179025" cy="965025"/>
              </a:xfrm>
              <a:custGeom>
                <a:rect b="b" l="l" r="r" t="t"/>
                <a:pathLst>
                  <a:path extrusionOk="0" h="38601" w="47161">
                    <a:moveTo>
                      <a:pt x="44303" y="1"/>
                    </a:moveTo>
                    <a:lnTo>
                      <a:pt x="43410" y="501"/>
                    </a:lnTo>
                    <a:lnTo>
                      <a:pt x="43387" y="1501"/>
                    </a:lnTo>
                    <a:lnTo>
                      <a:pt x="43387" y="1501"/>
                    </a:lnTo>
                    <a:lnTo>
                      <a:pt x="43708" y="1323"/>
                    </a:lnTo>
                    <a:cubicBezTo>
                      <a:pt x="43720" y="1215"/>
                      <a:pt x="43779" y="1120"/>
                      <a:pt x="43875" y="1073"/>
                    </a:cubicBezTo>
                    <a:cubicBezTo>
                      <a:pt x="43904" y="1055"/>
                      <a:pt x="43931" y="1046"/>
                      <a:pt x="43954" y="1046"/>
                    </a:cubicBezTo>
                    <a:cubicBezTo>
                      <a:pt x="43976" y="1046"/>
                      <a:pt x="43994" y="1055"/>
                      <a:pt x="44006" y="1073"/>
                    </a:cubicBezTo>
                    <a:cubicBezTo>
                      <a:pt x="44029" y="1144"/>
                      <a:pt x="44041" y="1215"/>
                      <a:pt x="44041" y="1287"/>
                    </a:cubicBezTo>
                    <a:cubicBezTo>
                      <a:pt x="44041" y="1358"/>
                      <a:pt x="44029" y="1430"/>
                      <a:pt x="44029" y="1501"/>
                    </a:cubicBezTo>
                    <a:cubicBezTo>
                      <a:pt x="44018" y="1549"/>
                      <a:pt x="44006" y="1596"/>
                      <a:pt x="43982" y="1644"/>
                    </a:cubicBezTo>
                    <a:cubicBezTo>
                      <a:pt x="43958" y="1692"/>
                      <a:pt x="43922" y="1727"/>
                      <a:pt x="43875" y="1751"/>
                    </a:cubicBezTo>
                    <a:cubicBezTo>
                      <a:pt x="43845" y="1763"/>
                      <a:pt x="43821" y="1769"/>
                      <a:pt x="43802" y="1769"/>
                    </a:cubicBezTo>
                    <a:cubicBezTo>
                      <a:pt x="43782" y="1769"/>
                      <a:pt x="43768" y="1763"/>
                      <a:pt x="43756" y="1751"/>
                    </a:cubicBezTo>
                    <a:cubicBezTo>
                      <a:pt x="43732" y="1680"/>
                      <a:pt x="43720" y="1620"/>
                      <a:pt x="43720" y="1549"/>
                    </a:cubicBezTo>
                    <a:lnTo>
                      <a:pt x="43363" y="1751"/>
                    </a:lnTo>
                    <a:cubicBezTo>
                      <a:pt x="43363" y="1835"/>
                      <a:pt x="43375" y="1930"/>
                      <a:pt x="43398" y="2013"/>
                    </a:cubicBezTo>
                    <a:cubicBezTo>
                      <a:pt x="43422" y="2073"/>
                      <a:pt x="43482" y="2108"/>
                      <a:pt x="43553" y="2108"/>
                    </a:cubicBezTo>
                    <a:cubicBezTo>
                      <a:pt x="43660" y="2096"/>
                      <a:pt x="43756" y="2061"/>
                      <a:pt x="43851" y="2001"/>
                    </a:cubicBezTo>
                    <a:cubicBezTo>
                      <a:pt x="43982" y="1942"/>
                      <a:pt x="44089" y="1846"/>
                      <a:pt x="44184" y="1739"/>
                    </a:cubicBezTo>
                    <a:cubicBezTo>
                      <a:pt x="44256" y="1656"/>
                      <a:pt x="44303" y="1549"/>
                      <a:pt x="44339" y="1442"/>
                    </a:cubicBezTo>
                    <a:cubicBezTo>
                      <a:pt x="44363" y="1323"/>
                      <a:pt x="44375" y="1204"/>
                      <a:pt x="44375" y="1084"/>
                    </a:cubicBezTo>
                    <a:cubicBezTo>
                      <a:pt x="44399" y="953"/>
                      <a:pt x="44351" y="834"/>
                      <a:pt x="44280" y="739"/>
                    </a:cubicBezTo>
                    <a:cubicBezTo>
                      <a:pt x="44249" y="713"/>
                      <a:pt x="44211" y="701"/>
                      <a:pt x="44169" y="701"/>
                    </a:cubicBezTo>
                    <a:cubicBezTo>
                      <a:pt x="44113" y="701"/>
                      <a:pt x="44049" y="722"/>
                      <a:pt x="43982" y="763"/>
                    </a:cubicBezTo>
                    <a:cubicBezTo>
                      <a:pt x="43910" y="799"/>
                      <a:pt x="43851" y="834"/>
                      <a:pt x="43803" y="882"/>
                    </a:cubicBezTo>
                    <a:cubicBezTo>
                      <a:pt x="43756" y="918"/>
                      <a:pt x="43720" y="965"/>
                      <a:pt x="43684" y="1013"/>
                    </a:cubicBezTo>
                    <a:lnTo>
                      <a:pt x="43708" y="620"/>
                    </a:lnTo>
                    <a:lnTo>
                      <a:pt x="44303" y="287"/>
                    </a:lnTo>
                    <a:lnTo>
                      <a:pt x="44303" y="1"/>
                    </a:lnTo>
                    <a:close/>
                    <a:moveTo>
                      <a:pt x="42962" y="796"/>
                    </a:moveTo>
                    <a:cubicBezTo>
                      <a:pt x="42842" y="796"/>
                      <a:pt x="42727" y="824"/>
                      <a:pt x="42636" y="894"/>
                    </a:cubicBezTo>
                    <a:cubicBezTo>
                      <a:pt x="42482" y="977"/>
                      <a:pt x="42351" y="1096"/>
                      <a:pt x="42255" y="1239"/>
                    </a:cubicBezTo>
                    <a:cubicBezTo>
                      <a:pt x="42160" y="1358"/>
                      <a:pt x="42113" y="1513"/>
                      <a:pt x="42113" y="1656"/>
                    </a:cubicBezTo>
                    <a:lnTo>
                      <a:pt x="42113" y="1751"/>
                    </a:lnTo>
                    <a:lnTo>
                      <a:pt x="42482" y="1549"/>
                    </a:lnTo>
                    <a:lnTo>
                      <a:pt x="42482" y="1465"/>
                    </a:lnTo>
                    <a:cubicBezTo>
                      <a:pt x="42470" y="1406"/>
                      <a:pt x="42482" y="1334"/>
                      <a:pt x="42505" y="1275"/>
                    </a:cubicBezTo>
                    <a:cubicBezTo>
                      <a:pt x="42529" y="1227"/>
                      <a:pt x="42577" y="1180"/>
                      <a:pt x="42625" y="1156"/>
                    </a:cubicBezTo>
                    <a:cubicBezTo>
                      <a:pt x="42657" y="1136"/>
                      <a:pt x="42686" y="1127"/>
                      <a:pt x="42710" y="1127"/>
                    </a:cubicBezTo>
                    <a:cubicBezTo>
                      <a:pt x="42729" y="1127"/>
                      <a:pt x="42745" y="1133"/>
                      <a:pt x="42756" y="1144"/>
                    </a:cubicBezTo>
                    <a:cubicBezTo>
                      <a:pt x="42779" y="1180"/>
                      <a:pt x="42791" y="1239"/>
                      <a:pt x="42791" y="1287"/>
                    </a:cubicBezTo>
                    <a:cubicBezTo>
                      <a:pt x="42791" y="1370"/>
                      <a:pt x="42779" y="1442"/>
                      <a:pt x="42744" y="1513"/>
                    </a:cubicBezTo>
                    <a:cubicBezTo>
                      <a:pt x="42696" y="1573"/>
                      <a:pt x="42636" y="1632"/>
                      <a:pt x="42565" y="1668"/>
                    </a:cubicBezTo>
                    <a:lnTo>
                      <a:pt x="42505" y="1704"/>
                    </a:lnTo>
                    <a:lnTo>
                      <a:pt x="42505" y="1942"/>
                    </a:lnTo>
                    <a:lnTo>
                      <a:pt x="42577" y="1906"/>
                    </a:lnTo>
                    <a:cubicBezTo>
                      <a:pt x="42619" y="1878"/>
                      <a:pt x="42657" y="1867"/>
                      <a:pt x="42688" y="1867"/>
                    </a:cubicBezTo>
                    <a:cubicBezTo>
                      <a:pt x="42710" y="1867"/>
                      <a:pt x="42729" y="1872"/>
                      <a:pt x="42744" y="1882"/>
                    </a:cubicBezTo>
                    <a:cubicBezTo>
                      <a:pt x="42779" y="1930"/>
                      <a:pt x="42791" y="2001"/>
                      <a:pt x="42791" y="2061"/>
                    </a:cubicBezTo>
                    <a:cubicBezTo>
                      <a:pt x="42791" y="2132"/>
                      <a:pt x="42779" y="2204"/>
                      <a:pt x="42756" y="2263"/>
                    </a:cubicBezTo>
                    <a:cubicBezTo>
                      <a:pt x="42732" y="2323"/>
                      <a:pt x="42684" y="2370"/>
                      <a:pt x="42636" y="2394"/>
                    </a:cubicBezTo>
                    <a:cubicBezTo>
                      <a:pt x="42604" y="2414"/>
                      <a:pt x="42578" y="2423"/>
                      <a:pt x="42558" y="2423"/>
                    </a:cubicBezTo>
                    <a:cubicBezTo>
                      <a:pt x="42541" y="2423"/>
                      <a:pt x="42528" y="2417"/>
                      <a:pt x="42517" y="2406"/>
                    </a:cubicBezTo>
                    <a:cubicBezTo>
                      <a:pt x="42482" y="2358"/>
                      <a:pt x="42470" y="2299"/>
                      <a:pt x="42470" y="2239"/>
                    </a:cubicBezTo>
                    <a:lnTo>
                      <a:pt x="42470" y="2180"/>
                    </a:lnTo>
                    <a:lnTo>
                      <a:pt x="42101" y="2382"/>
                    </a:lnTo>
                    <a:lnTo>
                      <a:pt x="42101" y="2442"/>
                    </a:lnTo>
                    <a:cubicBezTo>
                      <a:pt x="42101" y="2608"/>
                      <a:pt x="42148" y="2716"/>
                      <a:pt x="42232" y="2763"/>
                    </a:cubicBezTo>
                    <a:cubicBezTo>
                      <a:pt x="42257" y="2777"/>
                      <a:pt x="42286" y="2784"/>
                      <a:pt x="42319" y="2784"/>
                    </a:cubicBezTo>
                    <a:cubicBezTo>
                      <a:pt x="42398" y="2784"/>
                      <a:pt x="42503" y="2747"/>
                      <a:pt x="42636" y="2680"/>
                    </a:cubicBezTo>
                    <a:cubicBezTo>
                      <a:pt x="42803" y="2597"/>
                      <a:pt x="42934" y="2466"/>
                      <a:pt x="43041" y="2311"/>
                    </a:cubicBezTo>
                    <a:cubicBezTo>
                      <a:pt x="43125" y="2180"/>
                      <a:pt x="43160" y="2013"/>
                      <a:pt x="43160" y="1858"/>
                    </a:cubicBezTo>
                    <a:cubicBezTo>
                      <a:pt x="43160" y="1666"/>
                      <a:pt x="43100" y="1577"/>
                      <a:pt x="42986" y="1577"/>
                    </a:cubicBezTo>
                    <a:cubicBezTo>
                      <a:pt x="42966" y="1577"/>
                      <a:pt x="42945" y="1579"/>
                      <a:pt x="42922" y="1585"/>
                    </a:cubicBezTo>
                    <a:cubicBezTo>
                      <a:pt x="43065" y="1454"/>
                      <a:pt x="43160" y="1263"/>
                      <a:pt x="43160" y="1073"/>
                    </a:cubicBezTo>
                    <a:cubicBezTo>
                      <a:pt x="43160" y="918"/>
                      <a:pt x="43113" y="834"/>
                      <a:pt x="43029" y="799"/>
                    </a:cubicBezTo>
                    <a:cubicBezTo>
                      <a:pt x="43007" y="797"/>
                      <a:pt x="42984" y="796"/>
                      <a:pt x="42962" y="796"/>
                    </a:cubicBezTo>
                    <a:close/>
                    <a:moveTo>
                      <a:pt x="41434" y="1930"/>
                    </a:moveTo>
                    <a:lnTo>
                      <a:pt x="41434" y="2668"/>
                    </a:lnTo>
                    <a:lnTo>
                      <a:pt x="41136" y="2823"/>
                    </a:lnTo>
                    <a:lnTo>
                      <a:pt x="41434" y="1930"/>
                    </a:lnTo>
                    <a:close/>
                    <a:moveTo>
                      <a:pt x="41779" y="1394"/>
                    </a:moveTo>
                    <a:lnTo>
                      <a:pt x="41351" y="1632"/>
                    </a:lnTo>
                    <a:lnTo>
                      <a:pt x="40839" y="2978"/>
                    </a:lnTo>
                    <a:lnTo>
                      <a:pt x="40839" y="3239"/>
                    </a:lnTo>
                    <a:lnTo>
                      <a:pt x="41434" y="2906"/>
                    </a:lnTo>
                    <a:lnTo>
                      <a:pt x="41434" y="3311"/>
                    </a:lnTo>
                    <a:lnTo>
                      <a:pt x="41779" y="3120"/>
                    </a:lnTo>
                    <a:lnTo>
                      <a:pt x="41779" y="2716"/>
                    </a:lnTo>
                    <a:lnTo>
                      <a:pt x="41970" y="2608"/>
                    </a:lnTo>
                    <a:lnTo>
                      <a:pt x="41970" y="2358"/>
                    </a:lnTo>
                    <a:lnTo>
                      <a:pt x="41779" y="2466"/>
                    </a:lnTo>
                    <a:lnTo>
                      <a:pt x="41779" y="1394"/>
                    </a:lnTo>
                    <a:close/>
                    <a:moveTo>
                      <a:pt x="42927" y="4401"/>
                    </a:moveTo>
                    <a:cubicBezTo>
                      <a:pt x="42897" y="4401"/>
                      <a:pt x="42863" y="4410"/>
                      <a:pt x="42827" y="4430"/>
                    </a:cubicBezTo>
                    <a:cubicBezTo>
                      <a:pt x="42720" y="4490"/>
                      <a:pt x="42648" y="4597"/>
                      <a:pt x="42625" y="4716"/>
                    </a:cubicBezTo>
                    <a:cubicBezTo>
                      <a:pt x="42625" y="4785"/>
                      <a:pt x="42664" y="4819"/>
                      <a:pt x="42720" y="4819"/>
                    </a:cubicBezTo>
                    <a:cubicBezTo>
                      <a:pt x="42752" y="4819"/>
                      <a:pt x="42789" y="4809"/>
                      <a:pt x="42827" y="4787"/>
                    </a:cubicBezTo>
                    <a:cubicBezTo>
                      <a:pt x="42934" y="4728"/>
                      <a:pt x="43006" y="4621"/>
                      <a:pt x="43029" y="4502"/>
                    </a:cubicBezTo>
                    <a:cubicBezTo>
                      <a:pt x="43029" y="4438"/>
                      <a:pt x="42987" y="4401"/>
                      <a:pt x="42927" y="4401"/>
                    </a:cubicBezTo>
                    <a:close/>
                    <a:moveTo>
                      <a:pt x="32216" y="8044"/>
                    </a:moveTo>
                    <a:cubicBezTo>
                      <a:pt x="32230" y="8044"/>
                      <a:pt x="32242" y="8050"/>
                      <a:pt x="32254" y="8061"/>
                    </a:cubicBezTo>
                    <a:cubicBezTo>
                      <a:pt x="32290" y="8097"/>
                      <a:pt x="32302" y="8145"/>
                      <a:pt x="32290" y="8192"/>
                    </a:cubicBezTo>
                    <a:cubicBezTo>
                      <a:pt x="32302" y="8371"/>
                      <a:pt x="32254" y="8478"/>
                      <a:pt x="32159" y="8538"/>
                    </a:cubicBezTo>
                    <a:cubicBezTo>
                      <a:pt x="32138" y="8548"/>
                      <a:pt x="32119" y="8553"/>
                      <a:pt x="32103" y="8553"/>
                    </a:cubicBezTo>
                    <a:cubicBezTo>
                      <a:pt x="32045" y="8553"/>
                      <a:pt x="32016" y="8487"/>
                      <a:pt x="32016" y="8347"/>
                    </a:cubicBezTo>
                    <a:cubicBezTo>
                      <a:pt x="32016" y="8288"/>
                      <a:pt x="32028" y="8228"/>
                      <a:pt x="32052" y="8181"/>
                    </a:cubicBezTo>
                    <a:cubicBezTo>
                      <a:pt x="32076" y="8133"/>
                      <a:pt x="32111" y="8085"/>
                      <a:pt x="32159" y="8061"/>
                    </a:cubicBezTo>
                    <a:cubicBezTo>
                      <a:pt x="32183" y="8050"/>
                      <a:pt x="32201" y="8044"/>
                      <a:pt x="32216" y="8044"/>
                    </a:cubicBezTo>
                    <a:close/>
                    <a:moveTo>
                      <a:pt x="32238" y="8782"/>
                    </a:moveTo>
                    <a:cubicBezTo>
                      <a:pt x="32260" y="8782"/>
                      <a:pt x="32278" y="8788"/>
                      <a:pt x="32290" y="8800"/>
                    </a:cubicBezTo>
                    <a:cubicBezTo>
                      <a:pt x="32314" y="8859"/>
                      <a:pt x="32326" y="8919"/>
                      <a:pt x="32326" y="8978"/>
                    </a:cubicBezTo>
                    <a:cubicBezTo>
                      <a:pt x="32326" y="9050"/>
                      <a:pt x="32314" y="9121"/>
                      <a:pt x="32290" y="9193"/>
                    </a:cubicBezTo>
                    <a:cubicBezTo>
                      <a:pt x="32266" y="9264"/>
                      <a:pt x="32218" y="9312"/>
                      <a:pt x="32159" y="9347"/>
                    </a:cubicBezTo>
                    <a:cubicBezTo>
                      <a:pt x="32129" y="9365"/>
                      <a:pt x="32102" y="9374"/>
                      <a:pt x="32082" y="9374"/>
                    </a:cubicBezTo>
                    <a:cubicBezTo>
                      <a:pt x="32061" y="9374"/>
                      <a:pt x="32046" y="9365"/>
                      <a:pt x="32040" y="9347"/>
                    </a:cubicBezTo>
                    <a:cubicBezTo>
                      <a:pt x="32016" y="9288"/>
                      <a:pt x="32004" y="9228"/>
                      <a:pt x="32004" y="9169"/>
                    </a:cubicBezTo>
                    <a:cubicBezTo>
                      <a:pt x="32004" y="9097"/>
                      <a:pt x="32016" y="9026"/>
                      <a:pt x="32040" y="8954"/>
                    </a:cubicBezTo>
                    <a:cubicBezTo>
                      <a:pt x="32052" y="8883"/>
                      <a:pt x="32099" y="8835"/>
                      <a:pt x="32159" y="8800"/>
                    </a:cubicBezTo>
                    <a:cubicBezTo>
                      <a:pt x="32189" y="8788"/>
                      <a:pt x="32216" y="8782"/>
                      <a:pt x="32238" y="8782"/>
                    </a:cubicBezTo>
                    <a:close/>
                    <a:moveTo>
                      <a:pt x="32452" y="7721"/>
                    </a:moveTo>
                    <a:cubicBezTo>
                      <a:pt x="32355" y="7721"/>
                      <a:pt x="32256" y="7755"/>
                      <a:pt x="32171" y="7811"/>
                    </a:cubicBezTo>
                    <a:cubicBezTo>
                      <a:pt x="32016" y="7895"/>
                      <a:pt x="31897" y="8002"/>
                      <a:pt x="31802" y="8145"/>
                    </a:cubicBezTo>
                    <a:cubicBezTo>
                      <a:pt x="31718" y="8252"/>
                      <a:pt x="31671" y="8395"/>
                      <a:pt x="31671" y="8538"/>
                    </a:cubicBezTo>
                    <a:cubicBezTo>
                      <a:pt x="31671" y="8609"/>
                      <a:pt x="31683" y="8681"/>
                      <a:pt x="31730" y="8740"/>
                    </a:cubicBezTo>
                    <a:cubicBezTo>
                      <a:pt x="31766" y="8788"/>
                      <a:pt x="31814" y="8812"/>
                      <a:pt x="31873" y="8823"/>
                    </a:cubicBezTo>
                    <a:cubicBezTo>
                      <a:pt x="31802" y="8895"/>
                      <a:pt x="31742" y="8978"/>
                      <a:pt x="31707" y="9074"/>
                    </a:cubicBezTo>
                    <a:cubicBezTo>
                      <a:pt x="31671" y="9157"/>
                      <a:pt x="31647" y="9264"/>
                      <a:pt x="31647" y="9359"/>
                    </a:cubicBezTo>
                    <a:cubicBezTo>
                      <a:pt x="31647" y="9580"/>
                      <a:pt x="31715" y="9689"/>
                      <a:pt x="31854" y="9689"/>
                    </a:cubicBezTo>
                    <a:cubicBezTo>
                      <a:pt x="31933" y="9689"/>
                      <a:pt x="32034" y="9654"/>
                      <a:pt x="32159" y="9585"/>
                    </a:cubicBezTo>
                    <a:lnTo>
                      <a:pt x="32159" y="9597"/>
                    </a:lnTo>
                    <a:cubicBezTo>
                      <a:pt x="32326" y="9514"/>
                      <a:pt x="32457" y="9383"/>
                      <a:pt x="32564" y="9240"/>
                    </a:cubicBezTo>
                    <a:cubicBezTo>
                      <a:pt x="32647" y="9097"/>
                      <a:pt x="32683" y="8943"/>
                      <a:pt x="32683" y="8788"/>
                    </a:cubicBezTo>
                    <a:cubicBezTo>
                      <a:pt x="32695" y="8704"/>
                      <a:pt x="32671" y="8633"/>
                      <a:pt x="32623" y="8562"/>
                    </a:cubicBezTo>
                    <a:cubicBezTo>
                      <a:pt x="32594" y="8512"/>
                      <a:pt x="32547" y="8487"/>
                      <a:pt x="32491" y="8487"/>
                    </a:cubicBezTo>
                    <a:cubicBezTo>
                      <a:pt x="32480" y="8487"/>
                      <a:pt x="32469" y="8488"/>
                      <a:pt x="32457" y="8490"/>
                    </a:cubicBezTo>
                    <a:cubicBezTo>
                      <a:pt x="32516" y="8419"/>
                      <a:pt x="32564" y="8347"/>
                      <a:pt x="32611" y="8264"/>
                    </a:cubicBezTo>
                    <a:cubicBezTo>
                      <a:pt x="32647" y="8169"/>
                      <a:pt x="32659" y="8085"/>
                      <a:pt x="32659" y="7990"/>
                    </a:cubicBezTo>
                    <a:cubicBezTo>
                      <a:pt x="32659" y="7847"/>
                      <a:pt x="32623" y="7764"/>
                      <a:pt x="32528" y="7728"/>
                    </a:cubicBezTo>
                    <a:cubicBezTo>
                      <a:pt x="32503" y="7723"/>
                      <a:pt x="32478" y="7721"/>
                      <a:pt x="32452" y="7721"/>
                    </a:cubicBezTo>
                    <a:close/>
                    <a:moveTo>
                      <a:pt x="31251" y="8388"/>
                    </a:moveTo>
                    <a:cubicBezTo>
                      <a:pt x="31142" y="8388"/>
                      <a:pt x="31039" y="8424"/>
                      <a:pt x="30945" y="8490"/>
                    </a:cubicBezTo>
                    <a:cubicBezTo>
                      <a:pt x="30790" y="8573"/>
                      <a:pt x="30647" y="8704"/>
                      <a:pt x="30540" y="8859"/>
                    </a:cubicBezTo>
                    <a:cubicBezTo>
                      <a:pt x="30456" y="8990"/>
                      <a:pt x="30409" y="9157"/>
                      <a:pt x="30409" y="9312"/>
                    </a:cubicBezTo>
                    <a:lnTo>
                      <a:pt x="30409" y="9395"/>
                    </a:lnTo>
                    <a:lnTo>
                      <a:pt x="30778" y="9193"/>
                    </a:lnTo>
                    <a:lnTo>
                      <a:pt x="30778" y="9121"/>
                    </a:lnTo>
                    <a:cubicBezTo>
                      <a:pt x="30778" y="9050"/>
                      <a:pt x="30790" y="8978"/>
                      <a:pt x="30814" y="8907"/>
                    </a:cubicBezTo>
                    <a:cubicBezTo>
                      <a:pt x="30849" y="8847"/>
                      <a:pt x="30897" y="8788"/>
                      <a:pt x="30956" y="8764"/>
                    </a:cubicBezTo>
                    <a:cubicBezTo>
                      <a:pt x="30991" y="8747"/>
                      <a:pt x="31020" y="8735"/>
                      <a:pt x="31042" y="8735"/>
                    </a:cubicBezTo>
                    <a:cubicBezTo>
                      <a:pt x="31050" y="8735"/>
                      <a:pt x="31057" y="8737"/>
                      <a:pt x="31064" y="8740"/>
                    </a:cubicBezTo>
                    <a:cubicBezTo>
                      <a:pt x="31087" y="8764"/>
                      <a:pt x="31099" y="8800"/>
                      <a:pt x="31099" y="8847"/>
                    </a:cubicBezTo>
                    <a:cubicBezTo>
                      <a:pt x="31099" y="8919"/>
                      <a:pt x="31087" y="8990"/>
                      <a:pt x="31052" y="9050"/>
                    </a:cubicBezTo>
                    <a:cubicBezTo>
                      <a:pt x="31028" y="9121"/>
                      <a:pt x="30980" y="9204"/>
                      <a:pt x="30921" y="9324"/>
                    </a:cubicBezTo>
                    <a:lnTo>
                      <a:pt x="30885" y="9383"/>
                    </a:lnTo>
                    <a:lnTo>
                      <a:pt x="30409" y="10300"/>
                    </a:lnTo>
                    <a:lnTo>
                      <a:pt x="30409" y="10538"/>
                    </a:lnTo>
                    <a:lnTo>
                      <a:pt x="31421" y="9978"/>
                    </a:lnTo>
                    <a:lnTo>
                      <a:pt x="31421" y="9716"/>
                    </a:lnTo>
                    <a:lnTo>
                      <a:pt x="30837" y="10038"/>
                    </a:lnTo>
                    <a:lnTo>
                      <a:pt x="30837" y="10038"/>
                    </a:lnTo>
                    <a:lnTo>
                      <a:pt x="31218" y="9335"/>
                    </a:lnTo>
                    <a:lnTo>
                      <a:pt x="31242" y="9288"/>
                    </a:lnTo>
                    <a:cubicBezTo>
                      <a:pt x="31314" y="9133"/>
                      <a:pt x="31373" y="9014"/>
                      <a:pt x="31409" y="8931"/>
                    </a:cubicBezTo>
                    <a:cubicBezTo>
                      <a:pt x="31445" y="8835"/>
                      <a:pt x="31468" y="8752"/>
                      <a:pt x="31468" y="8657"/>
                    </a:cubicBezTo>
                    <a:cubicBezTo>
                      <a:pt x="31468" y="8514"/>
                      <a:pt x="31421" y="8431"/>
                      <a:pt x="31337" y="8395"/>
                    </a:cubicBezTo>
                    <a:cubicBezTo>
                      <a:pt x="31308" y="8390"/>
                      <a:pt x="31280" y="8388"/>
                      <a:pt x="31251" y="8388"/>
                    </a:cubicBezTo>
                    <a:close/>
                    <a:moveTo>
                      <a:pt x="30013" y="9078"/>
                    </a:moveTo>
                    <a:cubicBezTo>
                      <a:pt x="29903" y="9078"/>
                      <a:pt x="29801" y="9114"/>
                      <a:pt x="29706" y="9181"/>
                    </a:cubicBezTo>
                    <a:cubicBezTo>
                      <a:pt x="29551" y="9252"/>
                      <a:pt x="29421" y="9371"/>
                      <a:pt x="29325" y="9514"/>
                    </a:cubicBezTo>
                    <a:cubicBezTo>
                      <a:pt x="29230" y="9645"/>
                      <a:pt x="29182" y="9788"/>
                      <a:pt x="29182" y="9943"/>
                    </a:cubicBezTo>
                    <a:lnTo>
                      <a:pt x="29182" y="10038"/>
                    </a:lnTo>
                    <a:lnTo>
                      <a:pt x="29551" y="9824"/>
                    </a:lnTo>
                    <a:lnTo>
                      <a:pt x="29551" y="9752"/>
                    </a:lnTo>
                    <a:cubicBezTo>
                      <a:pt x="29551" y="9693"/>
                      <a:pt x="29563" y="9621"/>
                      <a:pt x="29587" y="9562"/>
                    </a:cubicBezTo>
                    <a:cubicBezTo>
                      <a:pt x="29611" y="9514"/>
                      <a:pt x="29659" y="9466"/>
                      <a:pt x="29706" y="9443"/>
                    </a:cubicBezTo>
                    <a:cubicBezTo>
                      <a:pt x="29744" y="9420"/>
                      <a:pt x="29777" y="9412"/>
                      <a:pt x="29802" y="9412"/>
                    </a:cubicBezTo>
                    <a:cubicBezTo>
                      <a:pt x="29817" y="9412"/>
                      <a:pt x="29829" y="9414"/>
                      <a:pt x="29837" y="9419"/>
                    </a:cubicBezTo>
                    <a:cubicBezTo>
                      <a:pt x="29861" y="9466"/>
                      <a:pt x="29873" y="9514"/>
                      <a:pt x="29873" y="9574"/>
                    </a:cubicBezTo>
                    <a:cubicBezTo>
                      <a:pt x="29873" y="9645"/>
                      <a:pt x="29849" y="9728"/>
                      <a:pt x="29825" y="9800"/>
                    </a:cubicBezTo>
                    <a:cubicBezTo>
                      <a:pt x="29778" y="9859"/>
                      <a:pt x="29718" y="9919"/>
                      <a:pt x="29647" y="9955"/>
                    </a:cubicBezTo>
                    <a:lnTo>
                      <a:pt x="29587" y="9990"/>
                    </a:lnTo>
                    <a:lnTo>
                      <a:pt x="29587" y="10228"/>
                    </a:lnTo>
                    <a:cubicBezTo>
                      <a:pt x="29611" y="10217"/>
                      <a:pt x="29623" y="10205"/>
                      <a:pt x="29647" y="10193"/>
                    </a:cubicBezTo>
                    <a:cubicBezTo>
                      <a:pt x="29696" y="10165"/>
                      <a:pt x="29736" y="10153"/>
                      <a:pt x="29769" y="10153"/>
                    </a:cubicBezTo>
                    <a:cubicBezTo>
                      <a:pt x="29792" y="10153"/>
                      <a:pt x="29811" y="10159"/>
                      <a:pt x="29825" y="10169"/>
                    </a:cubicBezTo>
                    <a:cubicBezTo>
                      <a:pt x="29861" y="10217"/>
                      <a:pt x="29873" y="10288"/>
                      <a:pt x="29873" y="10347"/>
                    </a:cubicBezTo>
                    <a:cubicBezTo>
                      <a:pt x="29873" y="10419"/>
                      <a:pt x="29861" y="10490"/>
                      <a:pt x="29837" y="10550"/>
                    </a:cubicBezTo>
                    <a:cubicBezTo>
                      <a:pt x="29813" y="10609"/>
                      <a:pt x="29766" y="10657"/>
                      <a:pt x="29718" y="10681"/>
                    </a:cubicBezTo>
                    <a:cubicBezTo>
                      <a:pt x="29685" y="10701"/>
                      <a:pt x="29656" y="10709"/>
                      <a:pt x="29635" y="10709"/>
                    </a:cubicBezTo>
                    <a:cubicBezTo>
                      <a:pt x="29617" y="10709"/>
                      <a:pt x="29604" y="10703"/>
                      <a:pt x="29599" y="10693"/>
                    </a:cubicBezTo>
                    <a:cubicBezTo>
                      <a:pt x="29563" y="10645"/>
                      <a:pt x="29551" y="10586"/>
                      <a:pt x="29551" y="10526"/>
                    </a:cubicBezTo>
                    <a:lnTo>
                      <a:pt x="29551" y="10467"/>
                    </a:lnTo>
                    <a:lnTo>
                      <a:pt x="29182" y="10669"/>
                    </a:lnTo>
                    <a:lnTo>
                      <a:pt x="29182" y="10728"/>
                    </a:lnTo>
                    <a:cubicBezTo>
                      <a:pt x="29182" y="10895"/>
                      <a:pt x="29230" y="11002"/>
                      <a:pt x="29313" y="11050"/>
                    </a:cubicBezTo>
                    <a:cubicBezTo>
                      <a:pt x="29334" y="11064"/>
                      <a:pt x="29361" y="11071"/>
                      <a:pt x="29393" y="11071"/>
                    </a:cubicBezTo>
                    <a:cubicBezTo>
                      <a:pt x="29471" y="11071"/>
                      <a:pt x="29580" y="11031"/>
                      <a:pt x="29706" y="10955"/>
                    </a:cubicBezTo>
                    <a:cubicBezTo>
                      <a:pt x="29873" y="10871"/>
                      <a:pt x="30016" y="10752"/>
                      <a:pt x="30111" y="10598"/>
                    </a:cubicBezTo>
                    <a:cubicBezTo>
                      <a:pt x="30194" y="10455"/>
                      <a:pt x="30242" y="10300"/>
                      <a:pt x="30230" y="10133"/>
                    </a:cubicBezTo>
                    <a:cubicBezTo>
                      <a:pt x="30230" y="9948"/>
                      <a:pt x="30177" y="9852"/>
                      <a:pt x="30055" y="9852"/>
                    </a:cubicBezTo>
                    <a:cubicBezTo>
                      <a:pt x="30036" y="9852"/>
                      <a:pt x="30015" y="9854"/>
                      <a:pt x="29992" y="9859"/>
                    </a:cubicBezTo>
                    <a:cubicBezTo>
                      <a:pt x="30063" y="9800"/>
                      <a:pt x="30123" y="9728"/>
                      <a:pt x="30171" y="9633"/>
                    </a:cubicBezTo>
                    <a:cubicBezTo>
                      <a:pt x="30206" y="9550"/>
                      <a:pt x="30230" y="9443"/>
                      <a:pt x="30242" y="9347"/>
                    </a:cubicBezTo>
                    <a:cubicBezTo>
                      <a:pt x="30242" y="9204"/>
                      <a:pt x="30194" y="9109"/>
                      <a:pt x="30099" y="9085"/>
                    </a:cubicBezTo>
                    <a:cubicBezTo>
                      <a:pt x="30070" y="9081"/>
                      <a:pt x="30041" y="9078"/>
                      <a:pt x="30013" y="9078"/>
                    </a:cubicBezTo>
                    <a:close/>
                    <a:moveTo>
                      <a:pt x="20093" y="10155"/>
                    </a:moveTo>
                    <a:cubicBezTo>
                      <a:pt x="19970" y="10155"/>
                      <a:pt x="19857" y="10191"/>
                      <a:pt x="19753" y="10264"/>
                    </a:cubicBezTo>
                    <a:cubicBezTo>
                      <a:pt x="19598" y="10336"/>
                      <a:pt x="19467" y="10455"/>
                      <a:pt x="19372" y="10598"/>
                    </a:cubicBezTo>
                    <a:cubicBezTo>
                      <a:pt x="19276" y="10717"/>
                      <a:pt x="19229" y="10871"/>
                      <a:pt x="19229" y="11026"/>
                    </a:cubicBezTo>
                    <a:lnTo>
                      <a:pt x="19229" y="11121"/>
                    </a:lnTo>
                    <a:lnTo>
                      <a:pt x="19598" y="10907"/>
                    </a:lnTo>
                    <a:lnTo>
                      <a:pt x="19598" y="10836"/>
                    </a:lnTo>
                    <a:cubicBezTo>
                      <a:pt x="19598" y="10764"/>
                      <a:pt x="19610" y="10705"/>
                      <a:pt x="19634" y="10645"/>
                    </a:cubicBezTo>
                    <a:cubicBezTo>
                      <a:pt x="19657" y="10586"/>
                      <a:pt x="19705" y="10550"/>
                      <a:pt x="19753" y="10526"/>
                    </a:cubicBezTo>
                    <a:cubicBezTo>
                      <a:pt x="19791" y="10503"/>
                      <a:pt x="19825" y="10490"/>
                      <a:pt x="19850" y="10490"/>
                    </a:cubicBezTo>
                    <a:cubicBezTo>
                      <a:pt x="19864" y="10490"/>
                      <a:pt x="19875" y="10494"/>
                      <a:pt x="19884" y="10502"/>
                    </a:cubicBezTo>
                    <a:cubicBezTo>
                      <a:pt x="19907" y="10550"/>
                      <a:pt x="19919" y="10598"/>
                      <a:pt x="19919" y="10657"/>
                    </a:cubicBezTo>
                    <a:cubicBezTo>
                      <a:pt x="19919" y="10728"/>
                      <a:pt x="19896" y="10812"/>
                      <a:pt x="19872" y="10883"/>
                    </a:cubicBezTo>
                    <a:cubicBezTo>
                      <a:pt x="19824" y="10943"/>
                      <a:pt x="19765" y="11002"/>
                      <a:pt x="19693" y="11038"/>
                    </a:cubicBezTo>
                    <a:lnTo>
                      <a:pt x="19634" y="11062"/>
                    </a:lnTo>
                    <a:lnTo>
                      <a:pt x="19634" y="11312"/>
                    </a:lnTo>
                    <a:cubicBezTo>
                      <a:pt x="19669" y="11288"/>
                      <a:pt x="19693" y="11276"/>
                      <a:pt x="19693" y="11276"/>
                    </a:cubicBezTo>
                    <a:cubicBezTo>
                      <a:pt x="19744" y="11247"/>
                      <a:pt x="19785" y="11232"/>
                      <a:pt x="19818" y="11232"/>
                    </a:cubicBezTo>
                    <a:cubicBezTo>
                      <a:pt x="19840" y="11232"/>
                      <a:pt x="19858" y="11238"/>
                      <a:pt x="19872" y="11252"/>
                    </a:cubicBezTo>
                    <a:cubicBezTo>
                      <a:pt x="19907" y="11300"/>
                      <a:pt x="19919" y="11360"/>
                      <a:pt x="19919" y="11431"/>
                    </a:cubicBezTo>
                    <a:cubicBezTo>
                      <a:pt x="19919" y="11502"/>
                      <a:pt x="19907" y="11574"/>
                      <a:pt x="19884" y="11633"/>
                    </a:cubicBezTo>
                    <a:cubicBezTo>
                      <a:pt x="19860" y="11693"/>
                      <a:pt x="19812" y="11741"/>
                      <a:pt x="19765" y="11764"/>
                    </a:cubicBezTo>
                    <a:cubicBezTo>
                      <a:pt x="19732" y="11784"/>
                      <a:pt x="19703" y="11793"/>
                      <a:pt x="19679" y="11793"/>
                    </a:cubicBezTo>
                    <a:cubicBezTo>
                      <a:pt x="19660" y="11793"/>
                      <a:pt x="19644" y="11787"/>
                      <a:pt x="19634" y="11776"/>
                    </a:cubicBezTo>
                    <a:cubicBezTo>
                      <a:pt x="19610" y="11717"/>
                      <a:pt x="19598" y="11657"/>
                      <a:pt x="19598" y="11598"/>
                    </a:cubicBezTo>
                    <a:lnTo>
                      <a:pt x="19598" y="11550"/>
                    </a:lnTo>
                    <a:lnTo>
                      <a:pt x="19229" y="11752"/>
                    </a:lnTo>
                    <a:lnTo>
                      <a:pt x="19229" y="11812"/>
                    </a:lnTo>
                    <a:cubicBezTo>
                      <a:pt x="19229" y="11979"/>
                      <a:pt x="19276" y="12086"/>
                      <a:pt x="19360" y="12133"/>
                    </a:cubicBezTo>
                    <a:cubicBezTo>
                      <a:pt x="19383" y="12144"/>
                      <a:pt x="19411" y="12149"/>
                      <a:pt x="19442" y="12149"/>
                    </a:cubicBezTo>
                    <a:cubicBezTo>
                      <a:pt x="19521" y="12149"/>
                      <a:pt x="19625" y="12115"/>
                      <a:pt x="19753" y="12038"/>
                    </a:cubicBezTo>
                    <a:cubicBezTo>
                      <a:pt x="19919" y="11955"/>
                      <a:pt x="20062" y="11824"/>
                      <a:pt x="20157" y="11669"/>
                    </a:cubicBezTo>
                    <a:cubicBezTo>
                      <a:pt x="20241" y="11538"/>
                      <a:pt x="20277" y="11371"/>
                      <a:pt x="20277" y="11217"/>
                    </a:cubicBezTo>
                    <a:cubicBezTo>
                      <a:pt x="20277" y="11024"/>
                      <a:pt x="20225" y="10935"/>
                      <a:pt x="20106" y="10935"/>
                    </a:cubicBezTo>
                    <a:cubicBezTo>
                      <a:pt x="20086" y="10935"/>
                      <a:pt x="20063" y="10938"/>
                      <a:pt x="20038" y="10943"/>
                    </a:cubicBezTo>
                    <a:cubicBezTo>
                      <a:pt x="20110" y="10883"/>
                      <a:pt x="20169" y="10800"/>
                      <a:pt x="20217" y="10717"/>
                    </a:cubicBezTo>
                    <a:cubicBezTo>
                      <a:pt x="20253" y="10621"/>
                      <a:pt x="20277" y="10526"/>
                      <a:pt x="20277" y="10431"/>
                    </a:cubicBezTo>
                    <a:cubicBezTo>
                      <a:pt x="20277" y="10276"/>
                      <a:pt x="20241" y="10193"/>
                      <a:pt x="20146" y="10157"/>
                    </a:cubicBezTo>
                    <a:cubicBezTo>
                      <a:pt x="20128" y="10155"/>
                      <a:pt x="20110" y="10155"/>
                      <a:pt x="20093" y="10155"/>
                    </a:cubicBezTo>
                    <a:close/>
                    <a:moveTo>
                      <a:pt x="18550" y="11288"/>
                    </a:moveTo>
                    <a:lnTo>
                      <a:pt x="18550" y="12014"/>
                    </a:lnTo>
                    <a:lnTo>
                      <a:pt x="18252" y="12181"/>
                    </a:lnTo>
                    <a:lnTo>
                      <a:pt x="18550" y="11288"/>
                    </a:lnTo>
                    <a:close/>
                    <a:moveTo>
                      <a:pt x="31252" y="12128"/>
                    </a:moveTo>
                    <a:cubicBezTo>
                      <a:pt x="31222" y="12128"/>
                      <a:pt x="31187" y="12137"/>
                      <a:pt x="31147" y="12157"/>
                    </a:cubicBezTo>
                    <a:cubicBezTo>
                      <a:pt x="31040" y="12217"/>
                      <a:pt x="30968" y="12324"/>
                      <a:pt x="30956" y="12443"/>
                    </a:cubicBezTo>
                    <a:cubicBezTo>
                      <a:pt x="30956" y="12512"/>
                      <a:pt x="30991" y="12546"/>
                      <a:pt x="31044" y="12546"/>
                    </a:cubicBezTo>
                    <a:cubicBezTo>
                      <a:pt x="31073" y="12546"/>
                      <a:pt x="31109" y="12536"/>
                      <a:pt x="31147" y="12514"/>
                    </a:cubicBezTo>
                    <a:cubicBezTo>
                      <a:pt x="31254" y="12455"/>
                      <a:pt x="31337" y="12348"/>
                      <a:pt x="31349" y="12229"/>
                    </a:cubicBezTo>
                    <a:cubicBezTo>
                      <a:pt x="31349" y="12165"/>
                      <a:pt x="31312" y="12128"/>
                      <a:pt x="31252" y="12128"/>
                    </a:cubicBezTo>
                    <a:close/>
                    <a:moveTo>
                      <a:pt x="18895" y="10752"/>
                    </a:moveTo>
                    <a:lnTo>
                      <a:pt x="18467" y="10990"/>
                    </a:lnTo>
                    <a:lnTo>
                      <a:pt x="17955" y="12348"/>
                    </a:lnTo>
                    <a:lnTo>
                      <a:pt x="17955" y="12598"/>
                    </a:lnTo>
                    <a:lnTo>
                      <a:pt x="18550" y="12264"/>
                    </a:lnTo>
                    <a:lnTo>
                      <a:pt x="18550" y="12669"/>
                    </a:lnTo>
                    <a:lnTo>
                      <a:pt x="18895" y="12479"/>
                    </a:lnTo>
                    <a:lnTo>
                      <a:pt x="18895" y="12074"/>
                    </a:lnTo>
                    <a:lnTo>
                      <a:pt x="19086" y="11967"/>
                    </a:lnTo>
                    <a:lnTo>
                      <a:pt x="19086" y="11717"/>
                    </a:lnTo>
                    <a:lnTo>
                      <a:pt x="18895" y="11824"/>
                    </a:lnTo>
                    <a:lnTo>
                      <a:pt x="18895" y="10752"/>
                    </a:lnTo>
                    <a:close/>
                    <a:moveTo>
                      <a:pt x="46671" y="6792"/>
                    </a:moveTo>
                    <a:cubicBezTo>
                      <a:pt x="46662" y="6792"/>
                      <a:pt x="46651" y="6794"/>
                      <a:pt x="46637" y="6799"/>
                    </a:cubicBezTo>
                    <a:lnTo>
                      <a:pt x="46637" y="12467"/>
                    </a:lnTo>
                    <a:lnTo>
                      <a:pt x="46637" y="12633"/>
                    </a:lnTo>
                    <a:cubicBezTo>
                      <a:pt x="46637" y="12657"/>
                      <a:pt x="46637" y="12693"/>
                      <a:pt x="46685" y="12717"/>
                    </a:cubicBezTo>
                    <a:cubicBezTo>
                      <a:pt x="46696" y="12705"/>
                      <a:pt x="46720" y="12705"/>
                      <a:pt x="46732" y="12693"/>
                    </a:cubicBezTo>
                    <a:lnTo>
                      <a:pt x="47161" y="12455"/>
                    </a:lnTo>
                    <a:lnTo>
                      <a:pt x="47161" y="8133"/>
                    </a:lnTo>
                    <a:cubicBezTo>
                      <a:pt x="47149" y="8073"/>
                      <a:pt x="47137" y="8026"/>
                      <a:pt x="47125" y="7966"/>
                    </a:cubicBezTo>
                    <a:cubicBezTo>
                      <a:pt x="47077" y="7561"/>
                      <a:pt x="46947" y="7180"/>
                      <a:pt x="46732" y="6835"/>
                    </a:cubicBezTo>
                    <a:cubicBezTo>
                      <a:pt x="46714" y="6817"/>
                      <a:pt x="46703" y="6792"/>
                      <a:pt x="46671" y="6792"/>
                    </a:cubicBezTo>
                    <a:close/>
                    <a:moveTo>
                      <a:pt x="45637" y="5906"/>
                    </a:moveTo>
                    <a:cubicBezTo>
                      <a:pt x="45637" y="5930"/>
                      <a:pt x="45637" y="5942"/>
                      <a:pt x="45637" y="5954"/>
                    </a:cubicBezTo>
                    <a:lnTo>
                      <a:pt x="45637" y="13241"/>
                    </a:lnTo>
                    <a:cubicBezTo>
                      <a:pt x="45625" y="13253"/>
                      <a:pt x="45625" y="13253"/>
                      <a:pt x="45637" y="13265"/>
                    </a:cubicBezTo>
                    <a:cubicBezTo>
                      <a:pt x="45637" y="13265"/>
                      <a:pt x="45637" y="13276"/>
                      <a:pt x="45649" y="13276"/>
                    </a:cubicBezTo>
                    <a:cubicBezTo>
                      <a:pt x="45827" y="13205"/>
                      <a:pt x="46006" y="13110"/>
                      <a:pt x="46149" y="12991"/>
                    </a:cubicBezTo>
                    <a:cubicBezTo>
                      <a:pt x="46173" y="12681"/>
                      <a:pt x="46161" y="6359"/>
                      <a:pt x="46149" y="6180"/>
                    </a:cubicBezTo>
                    <a:cubicBezTo>
                      <a:pt x="45994" y="6061"/>
                      <a:pt x="45827" y="5966"/>
                      <a:pt x="45637" y="5906"/>
                    </a:cubicBezTo>
                    <a:close/>
                    <a:moveTo>
                      <a:pt x="17729" y="11407"/>
                    </a:moveTo>
                    <a:lnTo>
                      <a:pt x="16836" y="11907"/>
                    </a:lnTo>
                    <a:lnTo>
                      <a:pt x="16812" y="12895"/>
                    </a:lnTo>
                    <a:lnTo>
                      <a:pt x="17133" y="12717"/>
                    </a:lnTo>
                    <a:cubicBezTo>
                      <a:pt x="17145" y="12622"/>
                      <a:pt x="17205" y="12526"/>
                      <a:pt x="17300" y="12479"/>
                    </a:cubicBezTo>
                    <a:cubicBezTo>
                      <a:pt x="17328" y="12457"/>
                      <a:pt x="17353" y="12447"/>
                      <a:pt x="17374" y="12447"/>
                    </a:cubicBezTo>
                    <a:cubicBezTo>
                      <a:pt x="17399" y="12447"/>
                      <a:pt x="17418" y="12460"/>
                      <a:pt x="17431" y="12479"/>
                    </a:cubicBezTo>
                    <a:cubicBezTo>
                      <a:pt x="17455" y="12538"/>
                      <a:pt x="17467" y="12622"/>
                      <a:pt x="17467" y="12693"/>
                    </a:cubicBezTo>
                    <a:cubicBezTo>
                      <a:pt x="17467" y="12764"/>
                      <a:pt x="17455" y="12836"/>
                      <a:pt x="17455" y="12907"/>
                    </a:cubicBezTo>
                    <a:cubicBezTo>
                      <a:pt x="17443" y="12955"/>
                      <a:pt x="17431" y="13003"/>
                      <a:pt x="17407" y="13050"/>
                    </a:cubicBezTo>
                    <a:cubicBezTo>
                      <a:pt x="17383" y="13086"/>
                      <a:pt x="17348" y="13122"/>
                      <a:pt x="17300" y="13145"/>
                    </a:cubicBezTo>
                    <a:cubicBezTo>
                      <a:pt x="17270" y="13163"/>
                      <a:pt x="17246" y="13172"/>
                      <a:pt x="17227" y="13172"/>
                    </a:cubicBezTo>
                    <a:cubicBezTo>
                      <a:pt x="17208" y="13172"/>
                      <a:pt x="17193" y="13163"/>
                      <a:pt x="17181" y="13145"/>
                    </a:cubicBezTo>
                    <a:cubicBezTo>
                      <a:pt x="17157" y="13086"/>
                      <a:pt x="17145" y="13014"/>
                      <a:pt x="17145" y="12955"/>
                    </a:cubicBezTo>
                    <a:lnTo>
                      <a:pt x="16788" y="13157"/>
                    </a:lnTo>
                    <a:cubicBezTo>
                      <a:pt x="16788" y="13241"/>
                      <a:pt x="16800" y="13336"/>
                      <a:pt x="16824" y="13419"/>
                    </a:cubicBezTo>
                    <a:cubicBezTo>
                      <a:pt x="16848" y="13479"/>
                      <a:pt x="16907" y="13515"/>
                      <a:pt x="16978" y="13515"/>
                    </a:cubicBezTo>
                    <a:cubicBezTo>
                      <a:pt x="17086" y="13503"/>
                      <a:pt x="17193" y="13467"/>
                      <a:pt x="17288" y="13407"/>
                    </a:cubicBezTo>
                    <a:cubicBezTo>
                      <a:pt x="17407" y="13336"/>
                      <a:pt x="17526" y="13253"/>
                      <a:pt x="17610" y="13145"/>
                    </a:cubicBezTo>
                    <a:cubicBezTo>
                      <a:pt x="17681" y="13062"/>
                      <a:pt x="17729" y="12955"/>
                      <a:pt x="17764" y="12848"/>
                    </a:cubicBezTo>
                    <a:cubicBezTo>
                      <a:pt x="17788" y="12729"/>
                      <a:pt x="17800" y="12610"/>
                      <a:pt x="17800" y="12479"/>
                    </a:cubicBezTo>
                    <a:cubicBezTo>
                      <a:pt x="17824" y="12360"/>
                      <a:pt x="17776" y="12229"/>
                      <a:pt x="17705" y="12145"/>
                    </a:cubicBezTo>
                    <a:cubicBezTo>
                      <a:pt x="17672" y="12118"/>
                      <a:pt x="17632" y="12103"/>
                      <a:pt x="17586" y="12103"/>
                    </a:cubicBezTo>
                    <a:cubicBezTo>
                      <a:pt x="17533" y="12103"/>
                      <a:pt x="17472" y="12124"/>
                      <a:pt x="17407" y="12169"/>
                    </a:cubicBezTo>
                    <a:cubicBezTo>
                      <a:pt x="17336" y="12205"/>
                      <a:pt x="17288" y="12241"/>
                      <a:pt x="17229" y="12288"/>
                    </a:cubicBezTo>
                    <a:cubicBezTo>
                      <a:pt x="17181" y="12324"/>
                      <a:pt x="17145" y="12360"/>
                      <a:pt x="17109" y="12407"/>
                    </a:cubicBezTo>
                    <a:lnTo>
                      <a:pt x="17133" y="12014"/>
                    </a:lnTo>
                    <a:lnTo>
                      <a:pt x="17729" y="11693"/>
                    </a:lnTo>
                    <a:lnTo>
                      <a:pt x="17729" y="11407"/>
                    </a:lnTo>
                    <a:close/>
                    <a:moveTo>
                      <a:pt x="44800" y="5701"/>
                    </a:moveTo>
                    <a:cubicBezTo>
                      <a:pt x="44746" y="5701"/>
                      <a:pt x="44692" y="5708"/>
                      <a:pt x="44637" y="5728"/>
                    </a:cubicBezTo>
                    <a:cubicBezTo>
                      <a:pt x="44625" y="5764"/>
                      <a:pt x="44613" y="5799"/>
                      <a:pt x="44613" y="5835"/>
                    </a:cubicBezTo>
                    <a:lnTo>
                      <a:pt x="44613" y="13800"/>
                    </a:lnTo>
                    <a:cubicBezTo>
                      <a:pt x="44613" y="13812"/>
                      <a:pt x="44625" y="13824"/>
                      <a:pt x="44649" y="13848"/>
                    </a:cubicBezTo>
                    <a:cubicBezTo>
                      <a:pt x="44815" y="13765"/>
                      <a:pt x="44982" y="13681"/>
                      <a:pt x="45149" y="13574"/>
                    </a:cubicBezTo>
                    <a:cubicBezTo>
                      <a:pt x="45161" y="13491"/>
                      <a:pt x="45161" y="13395"/>
                      <a:pt x="45161" y="13312"/>
                    </a:cubicBezTo>
                    <a:lnTo>
                      <a:pt x="45161" y="6014"/>
                    </a:lnTo>
                    <a:lnTo>
                      <a:pt x="45161" y="5859"/>
                    </a:lnTo>
                    <a:cubicBezTo>
                      <a:pt x="45149" y="5811"/>
                      <a:pt x="45137" y="5775"/>
                      <a:pt x="45125" y="5728"/>
                    </a:cubicBezTo>
                    <a:cubicBezTo>
                      <a:pt x="45014" y="5728"/>
                      <a:pt x="44908" y="5701"/>
                      <a:pt x="44800" y="5701"/>
                    </a:cubicBezTo>
                    <a:close/>
                    <a:moveTo>
                      <a:pt x="44137" y="5764"/>
                    </a:moveTo>
                    <a:cubicBezTo>
                      <a:pt x="43958" y="5775"/>
                      <a:pt x="43791" y="5823"/>
                      <a:pt x="43625" y="5895"/>
                    </a:cubicBezTo>
                    <a:cubicBezTo>
                      <a:pt x="43625" y="5906"/>
                      <a:pt x="43613" y="5930"/>
                      <a:pt x="43613" y="5954"/>
                    </a:cubicBezTo>
                    <a:lnTo>
                      <a:pt x="43613" y="14360"/>
                    </a:lnTo>
                    <a:cubicBezTo>
                      <a:pt x="43613" y="14372"/>
                      <a:pt x="43613" y="14372"/>
                      <a:pt x="43613" y="14384"/>
                    </a:cubicBezTo>
                    <a:cubicBezTo>
                      <a:pt x="43613" y="14384"/>
                      <a:pt x="43625" y="14396"/>
                      <a:pt x="43637" y="14396"/>
                    </a:cubicBezTo>
                    <a:cubicBezTo>
                      <a:pt x="43815" y="14324"/>
                      <a:pt x="43982" y="14229"/>
                      <a:pt x="44149" y="14122"/>
                    </a:cubicBezTo>
                    <a:lnTo>
                      <a:pt x="44149" y="13872"/>
                    </a:lnTo>
                    <a:lnTo>
                      <a:pt x="44149" y="6037"/>
                    </a:lnTo>
                    <a:lnTo>
                      <a:pt x="44149" y="5871"/>
                    </a:lnTo>
                    <a:cubicBezTo>
                      <a:pt x="44149" y="5835"/>
                      <a:pt x="44137" y="5799"/>
                      <a:pt x="44137" y="5764"/>
                    </a:cubicBezTo>
                    <a:close/>
                    <a:moveTo>
                      <a:pt x="43113" y="6121"/>
                    </a:moveTo>
                    <a:cubicBezTo>
                      <a:pt x="43017" y="6145"/>
                      <a:pt x="42922" y="6180"/>
                      <a:pt x="42827" y="6252"/>
                    </a:cubicBezTo>
                    <a:cubicBezTo>
                      <a:pt x="42553" y="6407"/>
                      <a:pt x="42589" y="6335"/>
                      <a:pt x="42589" y="6657"/>
                    </a:cubicBezTo>
                    <a:lnTo>
                      <a:pt x="42589" y="14705"/>
                    </a:lnTo>
                    <a:lnTo>
                      <a:pt x="42589" y="14884"/>
                    </a:lnTo>
                    <a:cubicBezTo>
                      <a:pt x="42589" y="14919"/>
                      <a:pt x="42601" y="14943"/>
                      <a:pt x="42613" y="14967"/>
                    </a:cubicBezTo>
                    <a:cubicBezTo>
                      <a:pt x="42779" y="14884"/>
                      <a:pt x="42958" y="14800"/>
                      <a:pt x="43113" y="14693"/>
                    </a:cubicBezTo>
                    <a:lnTo>
                      <a:pt x="43113" y="6121"/>
                    </a:lnTo>
                    <a:close/>
                    <a:moveTo>
                      <a:pt x="18641" y="14745"/>
                    </a:moveTo>
                    <a:cubicBezTo>
                      <a:pt x="18612" y="14745"/>
                      <a:pt x="18576" y="14755"/>
                      <a:pt x="18538" y="14777"/>
                    </a:cubicBezTo>
                    <a:cubicBezTo>
                      <a:pt x="18419" y="14836"/>
                      <a:pt x="18348" y="14943"/>
                      <a:pt x="18336" y="15062"/>
                    </a:cubicBezTo>
                    <a:cubicBezTo>
                      <a:pt x="18336" y="15126"/>
                      <a:pt x="18373" y="15163"/>
                      <a:pt x="18433" y="15163"/>
                    </a:cubicBezTo>
                    <a:cubicBezTo>
                      <a:pt x="18463" y="15163"/>
                      <a:pt x="18499" y="15154"/>
                      <a:pt x="18538" y="15134"/>
                    </a:cubicBezTo>
                    <a:cubicBezTo>
                      <a:pt x="18645" y="15074"/>
                      <a:pt x="18717" y="14967"/>
                      <a:pt x="18729" y="14848"/>
                    </a:cubicBezTo>
                    <a:cubicBezTo>
                      <a:pt x="18729" y="14779"/>
                      <a:pt x="18694" y="14745"/>
                      <a:pt x="18641" y="14745"/>
                    </a:cubicBezTo>
                    <a:close/>
                    <a:moveTo>
                      <a:pt x="42101" y="6716"/>
                    </a:moveTo>
                    <a:cubicBezTo>
                      <a:pt x="41922" y="6823"/>
                      <a:pt x="41743" y="6954"/>
                      <a:pt x="41577" y="7097"/>
                    </a:cubicBezTo>
                    <a:lnTo>
                      <a:pt x="41589" y="7323"/>
                    </a:lnTo>
                    <a:lnTo>
                      <a:pt x="41589" y="15277"/>
                    </a:lnTo>
                    <a:lnTo>
                      <a:pt x="41589" y="15431"/>
                    </a:lnTo>
                    <a:cubicBezTo>
                      <a:pt x="41589" y="15491"/>
                      <a:pt x="41577" y="15503"/>
                      <a:pt x="41624" y="15527"/>
                    </a:cubicBezTo>
                    <a:cubicBezTo>
                      <a:pt x="41791" y="15443"/>
                      <a:pt x="41958" y="15348"/>
                      <a:pt x="42124" y="15241"/>
                    </a:cubicBezTo>
                    <a:lnTo>
                      <a:pt x="42124" y="6990"/>
                    </a:lnTo>
                    <a:lnTo>
                      <a:pt x="42124" y="6811"/>
                    </a:lnTo>
                    <a:cubicBezTo>
                      <a:pt x="42113" y="6776"/>
                      <a:pt x="42113" y="6740"/>
                      <a:pt x="42101" y="6716"/>
                    </a:cubicBezTo>
                    <a:close/>
                    <a:moveTo>
                      <a:pt x="41089" y="7514"/>
                    </a:moveTo>
                    <a:cubicBezTo>
                      <a:pt x="40970" y="7609"/>
                      <a:pt x="40839" y="7716"/>
                      <a:pt x="40731" y="7835"/>
                    </a:cubicBezTo>
                    <a:cubicBezTo>
                      <a:pt x="40529" y="8050"/>
                      <a:pt x="40565" y="7978"/>
                      <a:pt x="40565" y="8252"/>
                    </a:cubicBezTo>
                    <a:lnTo>
                      <a:pt x="40565" y="15836"/>
                    </a:lnTo>
                    <a:lnTo>
                      <a:pt x="40565" y="15991"/>
                    </a:lnTo>
                    <a:cubicBezTo>
                      <a:pt x="40565" y="16027"/>
                      <a:pt x="40577" y="16062"/>
                      <a:pt x="40589" y="16098"/>
                    </a:cubicBezTo>
                    <a:cubicBezTo>
                      <a:pt x="40767" y="16015"/>
                      <a:pt x="40934" y="15920"/>
                      <a:pt x="41089" y="15812"/>
                    </a:cubicBezTo>
                    <a:lnTo>
                      <a:pt x="41089" y="7514"/>
                    </a:lnTo>
                    <a:close/>
                    <a:moveTo>
                      <a:pt x="40100" y="8562"/>
                    </a:moveTo>
                    <a:cubicBezTo>
                      <a:pt x="40065" y="8585"/>
                      <a:pt x="40029" y="8609"/>
                      <a:pt x="40005" y="8645"/>
                    </a:cubicBezTo>
                    <a:cubicBezTo>
                      <a:pt x="39898" y="8764"/>
                      <a:pt x="39803" y="8883"/>
                      <a:pt x="39708" y="9014"/>
                    </a:cubicBezTo>
                    <a:cubicBezTo>
                      <a:pt x="39529" y="9240"/>
                      <a:pt x="39553" y="9157"/>
                      <a:pt x="39553" y="9443"/>
                    </a:cubicBezTo>
                    <a:lnTo>
                      <a:pt x="39553" y="15908"/>
                    </a:lnTo>
                    <a:lnTo>
                      <a:pt x="39553" y="16503"/>
                    </a:lnTo>
                    <a:cubicBezTo>
                      <a:pt x="39553" y="16551"/>
                      <a:pt x="39553" y="16598"/>
                      <a:pt x="39565" y="16658"/>
                    </a:cubicBezTo>
                    <a:cubicBezTo>
                      <a:pt x="39600" y="16646"/>
                      <a:pt x="39636" y="16634"/>
                      <a:pt x="39672" y="16622"/>
                    </a:cubicBezTo>
                    <a:cubicBezTo>
                      <a:pt x="39755" y="16574"/>
                      <a:pt x="39827" y="16527"/>
                      <a:pt x="39910" y="16479"/>
                    </a:cubicBezTo>
                    <a:cubicBezTo>
                      <a:pt x="40124" y="16360"/>
                      <a:pt x="40100" y="16396"/>
                      <a:pt x="40100" y="16158"/>
                    </a:cubicBezTo>
                    <a:lnTo>
                      <a:pt x="40100" y="8776"/>
                    </a:lnTo>
                    <a:lnTo>
                      <a:pt x="40100" y="8562"/>
                    </a:lnTo>
                    <a:close/>
                    <a:moveTo>
                      <a:pt x="39076" y="9907"/>
                    </a:moveTo>
                    <a:cubicBezTo>
                      <a:pt x="39041" y="9931"/>
                      <a:pt x="39029" y="9931"/>
                      <a:pt x="39017" y="9931"/>
                    </a:cubicBezTo>
                    <a:cubicBezTo>
                      <a:pt x="38874" y="10133"/>
                      <a:pt x="38731" y="10324"/>
                      <a:pt x="38588" y="10526"/>
                    </a:cubicBezTo>
                    <a:cubicBezTo>
                      <a:pt x="38553" y="10574"/>
                      <a:pt x="38529" y="10621"/>
                      <a:pt x="38541" y="10681"/>
                    </a:cubicBezTo>
                    <a:lnTo>
                      <a:pt x="38541" y="10836"/>
                    </a:lnTo>
                    <a:lnTo>
                      <a:pt x="38541" y="16967"/>
                    </a:lnTo>
                    <a:lnTo>
                      <a:pt x="38541" y="17134"/>
                    </a:lnTo>
                    <a:cubicBezTo>
                      <a:pt x="38541" y="17182"/>
                      <a:pt x="38529" y="17194"/>
                      <a:pt x="38588" y="17217"/>
                    </a:cubicBezTo>
                    <a:cubicBezTo>
                      <a:pt x="38743" y="17134"/>
                      <a:pt x="38910" y="17051"/>
                      <a:pt x="39076" y="16944"/>
                    </a:cubicBezTo>
                    <a:lnTo>
                      <a:pt x="39076" y="9907"/>
                    </a:lnTo>
                    <a:close/>
                    <a:moveTo>
                      <a:pt x="38017" y="11252"/>
                    </a:moveTo>
                    <a:lnTo>
                      <a:pt x="37529" y="11764"/>
                    </a:lnTo>
                    <a:lnTo>
                      <a:pt x="37529" y="12455"/>
                    </a:lnTo>
                    <a:lnTo>
                      <a:pt x="37529" y="16443"/>
                    </a:lnTo>
                    <a:lnTo>
                      <a:pt x="37529" y="17098"/>
                    </a:lnTo>
                    <a:cubicBezTo>
                      <a:pt x="37529" y="17325"/>
                      <a:pt x="37529" y="17539"/>
                      <a:pt x="37552" y="17765"/>
                    </a:cubicBezTo>
                    <a:cubicBezTo>
                      <a:pt x="37731" y="17694"/>
                      <a:pt x="37898" y="17610"/>
                      <a:pt x="38053" y="17491"/>
                    </a:cubicBezTo>
                    <a:cubicBezTo>
                      <a:pt x="38064" y="17384"/>
                      <a:pt x="38076" y="11443"/>
                      <a:pt x="38064" y="11300"/>
                    </a:cubicBezTo>
                    <a:cubicBezTo>
                      <a:pt x="38064" y="11276"/>
                      <a:pt x="38053" y="11264"/>
                      <a:pt x="38041" y="11252"/>
                    </a:cubicBezTo>
                    <a:close/>
                    <a:moveTo>
                      <a:pt x="37005" y="12241"/>
                    </a:moveTo>
                    <a:lnTo>
                      <a:pt x="36505" y="12586"/>
                    </a:lnTo>
                    <a:lnTo>
                      <a:pt x="36505" y="12824"/>
                    </a:lnTo>
                    <a:lnTo>
                      <a:pt x="36505" y="18087"/>
                    </a:lnTo>
                    <a:lnTo>
                      <a:pt x="36505" y="18241"/>
                    </a:lnTo>
                    <a:cubicBezTo>
                      <a:pt x="36505" y="18301"/>
                      <a:pt x="36505" y="18313"/>
                      <a:pt x="36552" y="18325"/>
                    </a:cubicBezTo>
                    <a:cubicBezTo>
                      <a:pt x="36719" y="18253"/>
                      <a:pt x="36886" y="18158"/>
                      <a:pt x="37052" y="18051"/>
                    </a:cubicBezTo>
                    <a:lnTo>
                      <a:pt x="37052" y="12491"/>
                    </a:lnTo>
                    <a:lnTo>
                      <a:pt x="37052" y="12324"/>
                    </a:lnTo>
                    <a:cubicBezTo>
                      <a:pt x="37052" y="12276"/>
                      <a:pt x="37064" y="12264"/>
                      <a:pt x="37005" y="12241"/>
                    </a:cubicBezTo>
                    <a:close/>
                    <a:moveTo>
                      <a:pt x="36017" y="12860"/>
                    </a:moveTo>
                    <a:cubicBezTo>
                      <a:pt x="35838" y="12919"/>
                      <a:pt x="35671" y="12991"/>
                      <a:pt x="35505" y="13074"/>
                    </a:cubicBezTo>
                    <a:lnTo>
                      <a:pt x="35505" y="13336"/>
                    </a:lnTo>
                    <a:lnTo>
                      <a:pt x="35505" y="18622"/>
                    </a:lnTo>
                    <a:lnTo>
                      <a:pt x="35505" y="18801"/>
                    </a:lnTo>
                    <a:cubicBezTo>
                      <a:pt x="35505" y="18837"/>
                      <a:pt x="35517" y="18872"/>
                      <a:pt x="35528" y="18896"/>
                    </a:cubicBezTo>
                    <a:cubicBezTo>
                      <a:pt x="35707" y="18825"/>
                      <a:pt x="35874" y="18729"/>
                      <a:pt x="36028" y="18622"/>
                    </a:cubicBezTo>
                    <a:cubicBezTo>
                      <a:pt x="36028" y="18539"/>
                      <a:pt x="36040" y="18456"/>
                      <a:pt x="36040" y="18372"/>
                    </a:cubicBezTo>
                    <a:lnTo>
                      <a:pt x="36028" y="18360"/>
                    </a:lnTo>
                    <a:lnTo>
                      <a:pt x="36028" y="13122"/>
                    </a:lnTo>
                    <a:lnTo>
                      <a:pt x="36028" y="12967"/>
                    </a:lnTo>
                    <a:cubicBezTo>
                      <a:pt x="36028" y="12931"/>
                      <a:pt x="36017" y="12895"/>
                      <a:pt x="36017" y="12860"/>
                    </a:cubicBezTo>
                    <a:close/>
                    <a:moveTo>
                      <a:pt x="35016" y="13181"/>
                    </a:moveTo>
                    <a:cubicBezTo>
                      <a:pt x="34850" y="13181"/>
                      <a:pt x="34671" y="13193"/>
                      <a:pt x="34504" y="13217"/>
                    </a:cubicBezTo>
                    <a:lnTo>
                      <a:pt x="34504" y="13467"/>
                    </a:lnTo>
                    <a:lnTo>
                      <a:pt x="34504" y="19253"/>
                    </a:lnTo>
                    <a:lnTo>
                      <a:pt x="34504" y="19372"/>
                    </a:lnTo>
                    <a:cubicBezTo>
                      <a:pt x="34504" y="19408"/>
                      <a:pt x="34493" y="19444"/>
                      <a:pt x="34540" y="19468"/>
                    </a:cubicBezTo>
                    <a:cubicBezTo>
                      <a:pt x="34707" y="19384"/>
                      <a:pt x="34874" y="19289"/>
                      <a:pt x="35040" y="19182"/>
                    </a:cubicBezTo>
                    <a:lnTo>
                      <a:pt x="35040" y="13241"/>
                    </a:lnTo>
                    <a:cubicBezTo>
                      <a:pt x="35028" y="13217"/>
                      <a:pt x="35028" y="13205"/>
                      <a:pt x="35016" y="13181"/>
                    </a:cubicBezTo>
                    <a:close/>
                    <a:moveTo>
                      <a:pt x="33811" y="13241"/>
                    </a:moveTo>
                    <a:cubicBezTo>
                      <a:pt x="33696" y="13241"/>
                      <a:pt x="33580" y="13257"/>
                      <a:pt x="33469" y="13288"/>
                    </a:cubicBezTo>
                    <a:cubicBezTo>
                      <a:pt x="33481" y="13395"/>
                      <a:pt x="33469" y="13479"/>
                      <a:pt x="33469" y="13562"/>
                    </a:cubicBezTo>
                    <a:lnTo>
                      <a:pt x="33469" y="19741"/>
                    </a:lnTo>
                    <a:lnTo>
                      <a:pt x="33469" y="19920"/>
                    </a:lnTo>
                    <a:cubicBezTo>
                      <a:pt x="33481" y="19956"/>
                      <a:pt x="33492" y="19992"/>
                      <a:pt x="33504" y="20027"/>
                    </a:cubicBezTo>
                    <a:cubicBezTo>
                      <a:pt x="33671" y="19944"/>
                      <a:pt x="33850" y="19849"/>
                      <a:pt x="34004" y="19741"/>
                    </a:cubicBezTo>
                    <a:lnTo>
                      <a:pt x="34004" y="19480"/>
                    </a:lnTo>
                    <a:lnTo>
                      <a:pt x="34004" y="13550"/>
                    </a:lnTo>
                    <a:lnTo>
                      <a:pt x="34004" y="13372"/>
                    </a:lnTo>
                    <a:cubicBezTo>
                      <a:pt x="34004" y="13324"/>
                      <a:pt x="33993" y="13288"/>
                      <a:pt x="33981" y="13253"/>
                    </a:cubicBezTo>
                    <a:cubicBezTo>
                      <a:pt x="33925" y="13245"/>
                      <a:pt x="33868" y="13241"/>
                      <a:pt x="33811" y="13241"/>
                    </a:cubicBezTo>
                    <a:close/>
                    <a:moveTo>
                      <a:pt x="32980" y="13372"/>
                    </a:moveTo>
                    <a:cubicBezTo>
                      <a:pt x="32802" y="13395"/>
                      <a:pt x="32635" y="13431"/>
                      <a:pt x="32469" y="13503"/>
                    </a:cubicBezTo>
                    <a:lnTo>
                      <a:pt x="32469" y="13776"/>
                    </a:lnTo>
                    <a:lnTo>
                      <a:pt x="32469" y="20325"/>
                    </a:lnTo>
                    <a:lnTo>
                      <a:pt x="32469" y="20492"/>
                    </a:lnTo>
                    <a:cubicBezTo>
                      <a:pt x="32469" y="20515"/>
                      <a:pt x="32457" y="20551"/>
                      <a:pt x="32504" y="20575"/>
                    </a:cubicBezTo>
                    <a:cubicBezTo>
                      <a:pt x="32683" y="20492"/>
                      <a:pt x="32850" y="20396"/>
                      <a:pt x="33004" y="20301"/>
                    </a:cubicBezTo>
                    <a:lnTo>
                      <a:pt x="33004" y="13455"/>
                    </a:lnTo>
                    <a:cubicBezTo>
                      <a:pt x="33004" y="13419"/>
                      <a:pt x="32992" y="13395"/>
                      <a:pt x="32980" y="13372"/>
                    </a:cubicBezTo>
                    <a:close/>
                    <a:moveTo>
                      <a:pt x="31957" y="13729"/>
                    </a:moveTo>
                    <a:cubicBezTo>
                      <a:pt x="31766" y="13776"/>
                      <a:pt x="31599" y="13872"/>
                      <a:pt x="31445" y="13991"/>
                    </a:cubicBezTo>
                    <a:lnTo>
                      <a:pt x="31445" y="20896"/>
                    </a:lnTo>
                    <a:lnTo>
                      <a:pt x="31445" y="21051"/>
                    </a:lnTo>
                    <a:cubicBezTo>
                      <a:pt x="31456" y="21075"/>
                      <a:pt x="31456" y="21111"/>
                      <a:pt x="31468" y="21146"/>
                    </a:cubicBezTo>
                    <a:cubicBezTo>
                      <a:pt x="31647" y="21063"/>
                      <a:pt x="31826" y="20968"/>
                      <a:pt x="31992" y="20861"/>
                    </a:cubicBezTo>
                    <a:lnTo>
                      <a:pt x="31992" y="20623"/>
                    </a:lnTo>
                    <a:lnTo>
                      <a:pt x="31992" y="13979"/>
                    </a:lnTo>
                    <a:lnTo>
                      <a:pt x="31992" y="13812"/>
                    </a:lnTo>
                    <a:cubicBezTo>
                      <a:pt x="31992" y="13765"/>
                      <a:pt x="31992" y="13753"/>
                      <a:pt x="31957" y="13729"/>
                    </a:cubicBezTo>
                    <a:close/>
                    <a:moveTo>
                      <a:pt x="30945" y="14253"/>
                    </a:moveTo>
                    <a:cubicBezTo>
                      <a:pt x="30766" y="14348"/>
                      <a:pt x="30599" y="14455"/>
                      <a:pt x="30444" y="14574"/>
                    </a:cubicBezTo>
                    <a:lnTo>
                      <a:pt x="30444" y="14824"/>
                    </a:lnTo>
                    <a:lnTo>
                      <a:pt x="30444" y="21432"/>
                    </a:lnTo>
                    <a:lnTo>
                      <a:pt x="30444" y="21611"/>
                    </a:lnTo>
                    <a:cubicBezTo>
                      <a:pt x="30444" y="21646"/>
                      <a:pt x="30444" y="21682"/>
                      <a:pt x="30480" y="21694"/>
                    </a:cubicBezTo>
                    <a:cubicBezTo>
                      <a:pt x="30647" y="21611"/>
                      <a:pt x="30814" y="21527"/>
                      <a:pt x="30980" y="21420"/>
                    </a:cubicBezTo>
                    <a:lnTo>
                      <a:pt x="30980" y="14300"/>
                    </a:lnTo>
                    <a:cubicBezTo>
                      <a:pt x="30980" y="14288"/>
                      <a:pt x="30968" y="14277"/>
                      <a:pt x="30945" y="14253"/>
                    </a:cubicBezTo>
                    <a:close/>
                    <a:moveTo>
                      <a:pt x="4694" y="21319"/>
                    </a:moveTo>
                    <a:cubicBezTo>
                      <a:pt x="4712" y="21319"/>
                      <a:pt x="4727" y="21325"/>
                      <a:pt x="4739" y="21337"/>
                    </a:cubicBezTo>
                    <a:cubicBezTo>
                      <a:pt x="4763" y="21373"/>
                      <a:pt x="4786" y="21420"/>
                      <a:pt x="4775" y="21468"/>
                    </a:cubicBezTo>
                    <a:cubicBezTo>
                      <a:pt x="4775" y="21635"/>
                      <a:pt x="4739" y="21754"/>
                      <a:pt x="4644" y="21801"/>
                    </a:cubicBezTo>
                    <a:lnTo>
                      <a:pt x="4632" y="21801"/>
                    </a:lnTo>
                    <a:cubicBezTo>
                      <a:pt x="4612" y="21815"/>
                      <a:pt x="4595" y="21822"/>
                      <a:pt x="4579" y="21822"/>
                    </a:cubicBezTo>
                    <a:cubicBezTo>
                      <a:pt x="4529" y="21822"/>
                      <a:pt x="4501" y="21750"/>
                      <a:pt x="4501" y="21623"/>
                    </a:cubicBezTo>
                    <a:cubicBezTo>
                      <a:pt x="4501" y="21563"/>
                      <a:pt x="4513" y="21504"/>
                      <a:pt x="4536" y="21444"/>
                    </a:cubicBezTo>
                    <a:cubicBezTo>
                      <a:pt x="4560" y="21396"/>
                      <a:pt x="4596" y="21361"/>
                      <a:pt x="4632" y="21337"/>
                    </a:cubicBezTo>
                    <a:cubicBezTo>
                      <a:pt x="4656" y="21325"/>
                      <a:pt x="4676" y="21319"/>
                      <a:pt x="4694" y="21319"/>
                    </a:cubicBezTo>
                    <a:close/>
                    <a:moveTo>
                      <a:pt x="29909" y="14955"/>
                    </a:moveTo>
                    <a:lnTo>
                      <a:pt x="29421" y="15360"/>
                    </a:lnTo>
                    <a:lnTo>
                      <a:pt x="29421" y="15574"/>
                    </a:lnTo>
                    <a:lnTo>
                      <a:pt x="29421" y="22027"/>
                    </a:lnTo>
                    <a:lnTo>
                      <a:pt x="29421" y="22170"/>
                    </a:lnTo>
                    <a:cubicBezTo>
                      <a:pt x="29421" y="22206"/>
                      <a:pt x="29432" y="22242"/>
                      <a:pt x="29444" y="22278"/>
                    </a:cubicBezTo>
                    <a:cubicBezTo>
                      <a:pt x="29623" y="22194"/>
                      <a:pt x="29790" y="22099"/>
                      <a:pt x="29956" y="21980"/>
                    </a:cubicBezTo>
                    <a:lnTo>
                      <a:pt x="29956" y="15217"/>
                    </a:lnTo>
                    <a:lnTo>
                      <a:pt x="29956" y="15039"/>
                    </a:lnTo>
                    <a:cubicBezTo>
                      <a:pt x="29956" y="15015"/>
                      <a:pt x="29956" y="14979"/>
                      <a:pt x="29909" y="14955"/>
                    </a:cubicBezTo>
                    <a:close/>
                    <a:moveTo>
                      <a:pt x="6180" y="20253"/>
                    </a:moveTo>
                    <a:lnTo>
                      <a:pt x="5287" y="20754"/>
                    </a:lnTo>
                    <a:lnTo>
                      <a:pt x="5287" y="21004"/>
                    </a:lnTo>
                    <a:lnTo>
                      <a:pt x="5822" y="20706"/>
                    </a:lnTo>
                    <a:lnTo>
                      <a:pt x="5406" y="22408"/>
                    </a:lnTo>
                    <a:lnTo>
                      <a:pt x="5763" y="22206"/>
                    </a:lnTo>
                    <a:lnTo>
                      <a:pt x="6180" y="20468"/>
                    </a:lnTo>
                    <a:lnTo>
                      <a:pt x="6180" y="20253"/>
                    </a:lnTo>
                    <a:close/>
                    <a:moveTo>
                      <a:pt x="4715" y="22048"/>
                    </a:moveTo>
                    <a:cubicBezTo>
                      <a:pt x="4736" y="22048"/>
                      <a:pt x="4751" y="22057"/>
                      <a:pt x="4763" y="22075"/>
                    </a:cubicBezTo>
                    <a:cubicBezTo>
                      <a:pt x="4786" y="22123"/>
                      <a:pt x="4798" y="22182"/>
                      <a:pt x="4798" y="22242"/>
                    </a:cubicBezTo>
                    <a:cubicBezTo>
                      <a:pt x="4798" y="22325"/>
                      <a:pt x="4786" y="22397"/>
                      <a:pt x="4763" y="22468"/>
                    </a:cubicBezTo>
                    <a:cubicBezTo>
                      <a:pt x="4751" y="22528"/>
                      <a:pt x="4703" y="22587"/>
                      <a:pt x="4644" y="22611"/>
                    </a:cubicBezTo>
                    <a:lnTo>
                      <a:pt x="4632" y="22623"/>
                    </a:lnTo>
                    <a:cubicBezTo>
                      <a:pt x="4602" y="22635"/>
                      <a:pt x="4578" y="22641"/>
                      <a:pt x="4559" y="22641"/>
                    </a:cubicBezTo>
                    <a:cubicBezTo>
                      <a:pt x="4539" y="22641"/>
                      <a:pt x="4525" y="22635"/>
                      <a:pt x="4513" y="22623"/>
                    </a:cubicBezTo>
                    <a:cubicBezTo>
                      <a:pt x="4489" y="22563"/>
                      <a:pt x="4477" y="22504"/>
                      <a:pt x="4477" y="22444"/>
                    </a:cubicBezTo>
                    <a:cubicBezTo>
                      <a:pt x="4477" y="22373"/>
                      <a:pt x="4489" y="22289"/>
                      <a:pt x="4513" y="22230"/>
                    </a:cubicBezTo>
                    <a:cubicBezTo>
                      <a:pt x="4536" y="22158"/>
                      <a:pt x="4584" y="22111"/>
                      <a:pt x="4632" y="22075"/>
                    </a:cubicBezTo>
                    <a:cubicBezTo>
                      <a:pt x="4667" y="22057"/>
                      <a:pt x="4694" y="22048"/>
                      <a:pt x="4715" y="22048"/>
                    </a:cubicBezTo>
                    <a:close/>
                    <a:moveTo>
                      <a:pt x="28932" y="15836"/>
                    </a:moveTo>
                    <a:cubicBezTo>
                      <a:pt x="28885" y="15872"/>
                      <a:pt x="28849" y="15896"/>
                      <a:pt x="28813" y="15932"/>
                    </a:cubicBezTo>
                    <a:cubicBezTo>
                      <a:pt x="28730" y="16027"/>
                      <a:pt x="28647" y="16122"/>
                      <a:pt x="28551" y="16205"/>
                    </a:cubicBezTo>
                    <a:cubicBezTo>
                      <a:pt x="28444" y="16277"/>
                      <a:pt x="28397" y="16420"/>
                      <a:pt x="28420" y="16551"/>
                    </a:cubicBezTo>
                    <a:lnTo>
                      <a:pt x="28420" y="22837"/>
                    </a:lnTo>
                    <a:cubicBezTo>
                      <a:pt x="28528" y="22789"/>
                      <a:pt x="28635" y="22742"/>
                      <a:pt x="28742" y="22682"/>
                    </a:cubicBezTo>
                    <a:cubicBezTo>
                      <a:pt x="28992" y="22539"/>
                      <a:pt x="28956" y="22587"/>
                      <a:pt x="28956" y="22313"/>
                    </a:cubicBezTo>
                    <a:lnTo>
                      <a:pt x="28956" y="16074"/>
                    </a:lnTo>
                    <a:lnTo>
                      <a:pt x="28956" y="15920"/>
                    </a:lnTo>
                    <a:cubicBezTo>
                      <a:pt x="28956" y="15884"/>
                      <a:pt x="28944" y="15860"/>
                      <a:pt x="28932" y="15836"/>
                    </a:cubicBezTo>
                    <a:close/>
                    <a:moveTo>
                      <a:pt x="4918" y="20995"/>
                    </a:moveTo>
                    <a:cubicBezTo>
                      <a:pt x="4820" y="20995"/>
                      <a:pt x="4725" y="21024"/>
                      <a:pt x="4644" y="21087"/>
                    </a:cubicBezTo>
                    <a:cubicBezTo>
                      <a:pt x="4501" y="21158"/>
                      <a:pt x="4370" y="21277"/>
                      <a:pt x="4275" y="21408"/>
                    </a:cubicBezTo>
                    <a:cubicBezTo>
                      <a:pt x="4191" y="21527"/>
                      <a:pt x="4155" y="21670"/>
                      <a:pt x="4155" y="21813"/>
                    </a:cubicBezTo>
                    <a:cubicBezTo>
                      <a:pt x="4144" y="21885"/>
                      <a:pt x="4167" y="21956"/>
                      <a:pt x="4203" y="22016"/>
                    </a:cubicBezTo>
                    <a:cubicBezTo>
                      <a:pt x="4239" y="22063"/>
                      <a:pt x="4298" y="22087"/>
                      <a:pt x="4358" y="22087"/>
                    </a:cubicBezTo>
                    <a:cubicBezTo>
                      <a:pt x="4286" y="22158"/>
                      <a:pt x="4227" y="22254"/>
                      <a:pt x="4179" y="22349"/>
                    </a:cubicBezTo>
                    <a:cubicBezTo>
                      <a:pt x="4144" y="22432"/>
                      <a:pt x="4132" y="22528"/>
                      <a:pt x="4120" y="22623"/>
                    </a:cubicBezTo>
                    <a:cubicBezTo>
                      <a:pt x="4120" y="22852"/>
                      <a:pt x="4188" y="22964"/>
                      <a:pt x="4332" y="22964"/>
                    </a:cubicBezTo>
                    <a:cubicBezTo>
                      <a:pt x="4412" y="22964"/>
                      <a:pt x="4516" y="22929"/>
                      <a:pt x="4644" y="22861"/>
                    </a:cubicBezTo>
                    <a:lnTo>
                      <a:pt x="4632" y="22861"/>
                    </a:lnTo>
                    <a:cubicBezTo>
                      <a:pt x="4798" y="22778"/>
                      <a:pt x="4941" y="22659"/>
                      <a:pt x="5037" y="22504"/>
                    </a:cubicBezTo>
                    <a:cubicBezTo>
                      <a:pt x="5120" y="22373"/>
                      <a:pt x="5167" y="22218"/>
                      <a:pt x="5167" y="22063"/>
                    </a:cubicBezTo>
                    <a:cubicBezTo>
                      <a:pt x="5167" y="21980"/>
                      <a:pt x="5144" y="21897"/>
                      <a:pt x="5108" y="21825"/>
                    </a:cubicBezTo>
                    <a:cubicBezTo>
                      <a:pt x="5068" y="21786"/>
                      <a:pt x="5021" y="21763"/>
                      <a:pt x="4965" y="21763"/>
                    </a:cubicBezTo>
                    <a:cubicBezTo>
                      <a:pt x="4954" y="21763"/>
                      <a:pt x="4942" y="21764"/>
                      <a:pt x="4929" y="21766"/>
                    </a:cubicBezTo>
                    <a:cubicBezTo>
                      <a:pt x="5001" y="21694"/>
                      <a:pt x="5048" y="21611"/>
                      <a:pt x="5084" y="21527"/>
                    </a:cubicBezTo>
                    <a:cubicBezTo>
                      <a:pt x="5120" y="21444"/>
                      <a:pt x="5132" y="21349"/>
                      <a:pt x="5132" y="21254"/>
                    </a:cubicBezTo>
                    <a:cubicBezTo>
                      <a:pt x="5132" y="21123"/>
                      <a:pt x="5096" y="21027"/>
                      <a:pt x="5013" y="21004"/>
                    </a:cubicBezTo>
                    <a:cubicBezTo>
                      <a:pt x="4981" y="20998"/>
                      <a:pt x="4949" y="20995"/>
                      <a:pt x="4918" y="20995"/>
                    </a:cubicBezTo>
                    <a:close/>
                    <a:moveTo>
                      <a:pt x="3429" y="22123"/>
                    </a:moveTo>
                    <a:lnTo>
                      <a:pt x="3429" y="22849"/>
                    </a:lnTo>
                    <a:lnTo>
                      <a:pt x="3132" y="23016"/>
                    </a:lnTo>
                    <a:lnTo>
                      <a:pt x="3429" y="22123"/>
                    </a:lnTo>
                    <a:close/>
                    <a:moveTo>
                      <a:pt x="27920" y="16872"/>
                    </a:moveTo>
                    <a:cubicBezTo>
                      <a:pt x="27885" y="16896"/>
                      <a:pt x="27861" y="16920"/>
                      <a:pt x="27837" y="16932"/>
                    </a:cubicBezTo>
                    <a:cubicBezTo>
                      <a:pt x="27742" y="17015"/>
                      <a:pt x="27658" y="17098"/>
                      <a:pt x="27575" y="17170"/>
                    </a:cubicBezTo>
                    <a:cubicBezTo>
                      <a:pt x="27373" y="17348"/>
                      <a:pt x="27396" y="17277"/>
                      <a:pt x="27396" y="17539"/>
                    </a:cubicBezTo>
                    <a:lnTo>
                      <a:pt x="27396" y="23159"/>
                    </a:lnTo>
                    <a:lnTo>
                      <a:pt x="27396" y="23301"/>
                    </a:lnTo>
                    <a:cubicBezTo>
                      <a:pt x="27396" y="23349"/>
                      <a:pt x="27396" y="23373"/>
                      <a:pt x="27456" y="23385"/>
                    </a:cubicBezTo>
                    <a:lnTo>
                      <a:pt x="27932" y="23123"/>
                    </a:lnTo>
                    <a:lnTo>
                      <a:pt x="27932" y="16944"/>
                    </a:lnTo>
                    <a:cubicBezTo>
                      <a:pt x="27932" y="16920"/>
                      <a:pt x="27932" y="16896"/>
                      <a:pt x="27920" y="16872"/>
                    </a:cubicBezTo>
                    <a:close/>
                    <a:moveTo>
                      <a:pt x="3774" y="21575"/>
                    </a:moveTo>
                    <a:lnTo>
                      <a:pt x="3346" y="21813"/>
                    </a:lnTo>
                    <a:lnTo>
                      <a:pt x="2834" y="23170"/>
                    </a:lnTo>
                    <a:lnTo>
                      <a:pt x="2834" y="23421"/>
                    </a:lnTo>
                    <a:lnTo>
                      <a:pt x="3429" y="23099"/>
                    </a:lnTo>
                    <a:lnTo>
                      <a:pt x="3429" y="23504"/>
                    </a:lnTo>
                    <a:lnTo>
                      <a:pt x="3774" y="23301"/>
                    </a:lnTo>
                    <a:lnTo>
                      <a:pt x="3774" y="22897"/>
                    </a:lnTo>
                    <a:lnTo>
                      <a:pt x="3965" y="22789"/>
                    </a:lnTo>
                    <a:lnTo>
                      <a:pt x="3965" y="22539"/>
                    </a:lnTo>
                    <a:lnTo>
                      <a:pt x="3774" y="22647"/>
                    </a:lnTo>
                    <a:lnTo>
                      <a:pt x="3774" y="21575"/>
                    </a:lnTo>
                    <a:close/>
                    <a:moveTo>
                      <a:pt x="26896" y="17682"/>
                    </a:moveTo>
                    <a:lnTo>
                      <a:pt x="26396" y="17979"/>
                    </a:lnTo>
                    <a:cubicBezTo>
                      <a:pt x="26396" y="18063"/>
                      <a:pt x="26384" y="18146"/>
                      <a:pt x="26384" y="18229"/>
                    </a:cubicBezTo>
                    <a:lnTo>
                      <a:pt x="26384" y="23694"/>
                    </a:lnTo>
                    <a:lnTo>
                      <a:pt x="26384" y="23849"/>
                    </a:lnTo>
                    <a:cubicBezTo>
                      <a:pt x="26384" y="23909"/>
                      <a:pt x="26384" y="23921"/>
                      <a:pt x="26444" y="23944"/>
                    </a:cubicBezTo>
                    <a:cubicBezTo>
                      <a:pt x="26527" y="23897"/>
                      <a:pt x="26611" y="23849"/>
                      <a:pt x="26706" y="23790"/>
                    </a:cubicBezTo>
                    <a:cubicBezTo>
                      <a:pt x="26956" y="23647"/>
                      <a:pt x="26932" y="23718"/>
                      <a:pt x="26932" y="23409"/>
                    </a:cubicBezTo>
                    <a:lnTo>
                      <a:pt x="26932" y="17944"/>
                    </a:lnTo>
                    <a:lnTo>
                      <a:pt x="26932" y="17765"/>
                    </a:lnTo>
                    <a:cubicBezTo>
                      <a:pt x="26920" y="17729"/>
                      <a:pt x="26920" y="17706"/>
                      <a:pt x="26896" y="17682"/>
                    </a:cubicBezTo>
                    <a:close/>
                    <a:moveTo>
                      <a:pt x="25872" y="18217"/>
                    </a:moveTo>
                    <a:lnTo>
                      <a:pt x="25372" y="18384"/>
                    </a:lnTo>
                    <a:lnTo>
                      <a:pt x="25372" y="24433"/>
                    </a:lnTo>
                    <a:cubicBezTo>
                      <a:pt x="25372" y="24456"/>
                      <a:pt x="25384" y="24480"/>
                      <a:pt x="25384" y="24504"/>
                    </a:cubicBezTo>
                    <a:cubicBezTo>
                      <a:pt x="25575" y="24444"/>
                      <a:pt x="25753" y="24337"/>
                      <a:pt x="25908" y="24218"/>
                    </a:cubicBezTo>
                    <a:lnTo>
                      <a:pt x="25908" y="18468"/>
                    </a:lnTo>
                    <a:lnTo>
                      <a:pt x="25908" y="18325"/>
                    </a:lnTo>
                    <a:cubicBezTo>
                      <a:pt x="25908" y="18277"/>
                      <a:pt x="25920" y="18253"/>
                      <a:pt x="25872" y="18217"/>
                    </a:cubicBezTo>
                    <a:close/>
                    <a:moveTo>
                      <a:pt x="24872" y="18479"/>
                    </a:moveTo>
                    <a:cubicBezTo>
                      <a:pt x="24706" y="18479"/>
                      <a:pt x="24539" y="18479"/>
                      <a:pt x="24384" y="18491"/>
                    </a:cubicBezTo>
                    <a:cubicBezTo>
                      <a:pt x="24348" y="18575"/>
                      <a:pt x="24348" y="18658"/>
                      <a:pt x="24360" y="18741"/>
                    </a:cubicBezTo>
                    <a:lnTo>
                      <a:pt x="24360" y="24837"/>
                    </a:lnTo>
                    <a:lnTo>
                      <a:pt x="24360" y="24992"/>
                    </a:lnTo>
                    <a:cubicBezTo>
                      <a:pt x="24360" y="25016"/>
                      <a:pt x="24372" y="25052"/>
                      <a:pt x="24384" y="25075"/>
                    </a:cubicBezTo>
                    <a:cubicBezTo>
                      <a:pt x="24551" y="24992"/>
                      <a:pt x="24729" y="24909"/>
                      <a:pt x="24896" y="24802"/>
                    </a:cubicBezTo>
                    <a:lnTo>
                      <a:pt x="24896" y="24564"/>
                    </a:lnTo>
                    <a:lnTo>
                      <a:pt x="24896" y="18753"/>
                    </a:lnTo>
                    <a:lnTo>
                      <a:pt x="24896" y="18598"/>
                    </a:lnTo>
                    <a:cubicBezTo>
                      <a:pt x="24896" y="18551"/>
                      <a:pt x="24884" y="18527"/>
                      <a:pt x="24872" y="18479"/>
                    </a:cubicBezTo>
                    <a:close/>
                    <a:moveTo>
                      <a:pt x="4598" y="25067"/>
                    </a:moveTo>
                    <a:cubicBezTo>
                      <a:pt x="4566" y="25067"/>
                      <a:pt x="4528" y="25077"/>
                      <a:pt x="4489" y="25099"/>
                    </a:cubicBezTo>
                    <a:cubicBezTo>
                      <a:pt x="4382" y="25159"/>
                      <a:pt x="4310" y="25266"/>
                      <a:pt x="4286" y="25385"/>
                    </a:cubicBezTo>
                    <a:cubicBezTo>
                      <a:pt x="4286" y="25446"/>
                      <a:pt x="4325" y="25482"/>
                      <a:pt x="4381" y="25482"/>
                    </a:cubicBezTo>
                    <a:cubicBezTo>
                      <a:pt x="4413" y="25482"/>
                      <a:pt x="4450" y="25470"/>
                      <a:pt x="4489" y="25445"/>
                    </a:cubicBezTo>
                    <a:cubicBezTo>
                      <a:pt x="4596" y="25397"/>
                      <a:pt x="4667" y="25290"/>
                      <a:pt x="4691" y="25159"/>
                    </a:cubicBezTo>
                    <a:cubicBezTo>
                      <a:pt x="4691" y="25099"/>
                      <a:pt x="4653" y="25067"/>
                      <a:pt x="4598" y="25067"/>
                    </a:cubicBezTo>
                    <a:close/>
                    <a:moveTo>
                      <a:pt x="23348" y="18217"/>
                    </a:moveTo>
                    <a:lnTo>
                      <a:pt x="23348" y="18515"/>
                    </a:lnTo>
                    <a:lnTo>
                      <a:pt x="23348" y="25361"/>
                    </a:lnTo>
                    <a:lnTo>
                      <a:pt x="23348" y="25528"/>
                    </a:lnTo>
                    <a:cubicBezTo>
                      <a:pt x="23348" y="25564"/>
                      <a:pt x="23348" y="25599"/>
                      <a:pt x="23396" y="25623"/>
                    </a:cubicBezTo>
                    <a:cubicBezTo>
                      <a:pt x="23563" y="25552"/>
                      <a:pt x="23717" y="25456"/>
                      <a:pt x="23872" y="25361"/>
                    </a:cubicBezTo>
                    <a:cubicBezTo>
                      <a:pt x="23896" y="25135"/>
                      <a:pt x="23896" y="18575"/>
                      <a:pt x="23872" y="18408"/>
                    </a:cubicBezTo>
                    <a:lnTo>
                      <a:pt x="23348" y="18217"/>
                    </a:lnTo>
                    <a:close/>
                    <a:moveTo>
                      <a:pt x="22336" y="17575"/>
                    </a:moveTo>
                    <a:cubicBezTo>
                      <a:pt x="22336" y="17598"/>
                      <a:pt x="22336" y="17622"/>
                      <a:pt x="22336" y="17658"/>
                    </a:cubicBezTo>
                    <a:lnTo>
                      <a:pt x="22336" y="26159"/>
                    </a:lnTo>
                    <a:cubicBezTo>
                      <a:pt x="22324" y="26171"/>
                      <a:pt x="22324" y="26171"/>
                      <a:pt x="22336" y="26183"/>
                    </a:cubicBezTo>
                    <a:lnTo>
                      <a:pt x="22360" y="26207"/>
                    </a:lnTo>
                    <a:cubicBezTo>
                      <a:pt x="22527" y="26123"/>
                      <a:pt x="22693" y="26040"/>
                      <a:pt x="22848" y="25945"/>
                    </a:cubicBezTo>
                    <a:cubicBezTo>
                      <a:pt x="22872" y="25778"/>
                      <a:pt x="22884" y="18170"/>
                      <a:pt x="22860" y="17920"/>
                    </a:cubicBezTo>
                    <a:lnTo>
                      <a:pt x="22860" y="17920"/>
                    </a:lnTo>
                    <a:lnTo>
                      <a:pt x="22860" y="17932"/>
                    </a:lnTo>
                    <a:cubicBezTo>
                      <a:pt x="22705" y="17813"/>
                      <a:pt x="22539" y="17694"/>
                      <a:pt x="22384" y="17575"/>
                    </a:cubicBezTo>
                    <a:close/>
                    <a:moveTo>
                      <a:pt x="21348" y="16729"/>
                    </a:moveTo>
                    <a:cubicBezTo>
                      <a:pt x="21348" y="16765"/>
                      <a:pt x="21324" y="16789"/>
                      <a:pt x="21324" y="16813"/>
                    </a:cubicBezTo>
                    <a:cubicBezTo>
                      <a:pt x="21312" y="17384"/>
                      <a:pt x="21324" y="26588"/>
                      <a:pt x="21348" y="26754"/>
                    </a:cubicBezTo>
                    <a:cubicBezTo>
                      <a:pt x="21372" y="26754"/>
                      <a:pt x="21396" y="26754"/>
                      <a:pt x="21420" y="26742"/>
                    </a:cubicBezTo>
                    <a:cubicBezTo>
                      <a:pt x="21574" y="26659"/>
                      <a:pt x="21717" y="26576"/>
                      <a:pt x="21860" y="26480"/>
                    </a:cubicBezTo>
                    <a:lnTo>
                      <a:pt x="21860" y="17384"/>
                    </a:lnTo>
                    <a:lnTo>
                      <a:pt x="21860" y="17241"/>
                    </a:lnTo>
                    <a:cubicBezTo>
                      <a:pt x="21872" y="17158"/>
                      <a:pt x="21836" y="17074"/>
                      <a:pt x="21753" y="17027"/>
                    </a:cubicBezTo>
                    <a:cubicBezTo>
                      <a:pt x="21646" y="16955"/>
                      <a:pt x="21550" y="16860"/>
                      <a:pt x="21443" y="16789"/>
                    </a:cubicBezTo>
                    <a:cubicBezTo>
                      <a:pt x="21408" y="16765"/>
                      <a:pt x="21372" y="16741"/>
                      <a:pt x="21348" y="16729"/>
                    </a:cubicBezTo>
                    <a:close/>
                    <a:moveTo>
                      <a:pt x="20407" y="16265"/>
                    </a:moveTo>
                    <a:cubicBezTo>
                      <a:pt x="20384" y="16265"/>
                      <a:pt x="20360" y="16277"/>
                      <a:pt x="20336" y="16277"/>
                    </a:cubicBezTo>
                    <a:cubicBezTo>
                      <a:pt x="20312" y="16372"/>
                      <a:pt x="20312" y="16455"/>
                      <a:pt x="20324" y="16539"/>
                    </a:cubicBezTo>
                    <a:lnTo>
                      <a:pt x="20324" y="27076"/>
                    </a:lnTo>
                    <a:lnTo>
                      <a:pt x="20324" y="27231"/>
                    </a:lnTo>
                    <a:cubicBezTo>
                      <a:pt x="20324" y="27266"/>
                      <a:pt x="20324" y="27302"/>
                      <a:pt x="20336" y="27338"/>
                    </a:cubicBezTo>
                    <a:cubicBezTo>
                      <a:pt x="20515" y="27254"/>
                      <a:pt x="20681" y="27159"/>
                      <a:pt x="20848" y="27052"/>
                    </a:cubicBezTo>
                    <a:cubicBezTo>
                      <a:pt x="20848" y="27008"/>
                      <a:pt x="20848" y="26975"/>
                      <a:pt x="20848" y="26933"/>
                    </a:cubicBezTo>
                    <a:lnTo>
                      <a:pt x="20848" y="16455"/>
                    </a:lnTo>
                    <a:cubicBezTo>
                      <a:pt x="20848" y="16443"/>
                      <a:pt x="20848" y="16443"/>
                      <a:pt x="20848" y="16432"/>
                    </a:cubicBezTo>
                    <a:cubicBezTo>
                      <a:pt x="20848" y="16432"/>
                      <a:pt x="20836" y="16432"/>
                      <a:pt x="20824" y="16408"/>
                    </a:cubicBezTo>
                    <a:cubicBezTo>
                      <a:pt x="20693" y="16336"/>
                      <a:pt x="20550" y="16289"/>
                      <a:pt x="20407" y="16265"/>
                    </a:cubicBezTo>
                    <a:close/>
                    <a:moveTo>
                      <a:pt x="19766" y="16263"/>
                    </a:moveTo>
                    <a:cubicBezTo>
                      <a:pt x="19600" y="16263"/>
                      <a:pt x="19450" y="16309"/>
                      <a:pt x="19300" y="16384"/>
                    </a:cubicBezTo>
                    <a:lnTo>
                      <a:pt x="19300" y="16658"/>
                    </a:lnTo>
                    <a:lnTo>
                      <a:pt x="19300" y="27612"/>
                    </a:lnTo>
                    <a:lnTo>
                      <a:pt x="19300" y="27790"/>
                    </a:lnTo>
                    <a:cubicBezTo>
                      <a:pt x="19300" y="27814"/>
                      <a:pt x="19300" y="27862"/>
                      <a:pt x="19348" y="27885"/>
                    </a:cubicBezTo>
                    <a:cubicBezTo>
                      <a:pt x="19515" y="27802"/>
                      <a:pt x="19681" y="27707"/>
                      <a:pt x="19848" y="27600"/>
                    </a:cubicBezTo>
                    <a:lnTo>
                      <a:pt x="19848" y="27350"/>
                    </a:lnTo>
                    <a:lnTo>
                      <a:pt x="19848" y="16551"/>
                    </a:lnTo>
                    <a:lnTo>
                      <a:pt x="19848" y="16372"/>
                    </a:lnTo>
                    <a:cubicBezTo>
                      <a:pt x="19836" y="16336"/>
                      <a:pt x="19824" y="16301"/>
                      <a:pt x="19824" y="16265"/>
                    </a:cubicBezTo>
                    <a:cubicBezTo>
                      <a:pt x="19805" y="16264"/>
                      <a:pt x="19785" y="16263"/>
                      <a:pt x="19766" y="16263"/>
                    </a:cubicBezTo>
                    <a:close/>
                    <a:moveTo>
                      <a:pt x="18812" y="16610"/>
                    </a:moveTo>
                    <a:cubicBezTo>
                      <a:pt x="18705" y="16658"/>
                      <a:pt x="18586" y="16729"/>
                      <a:pt x="18491" y="16801"/>
                    </a:cubicBezTo>
                    <a:cubicBezTo>
                      <a:pt x="18288" y="16955"/>
                      <a:pt x="18288" y="16955"/>
                      <a:pt x="18288" y="17205"/>
                    </a:cubicBezTo>
                    <a:lnTo>
                      <a:pt x="18288" y="28195"/>
                    </a:lnTo>
                    <a:lnTo>
                      <a:pt x="18288" y="28350"/>
                    </a:lnTo>
                    <a:cubicBezTo>
                      <a:pt x="18288" y="28385"/>
                      <a:pt x="18300" y="28421"/>
                      <a:pt x="18300" y="28457"/>
                    </a:cubicBezTo>
                    <a:cubicBezTo>
                      <a:pt x="18479" y="28374"/>
                      <a:pt x="18645" y="28278"/>
                      <a:pt x="18812" y="28171"/>
                    </a:cubicBezTo>
                    <a:lnTo>
                      <a:pt x="18812" y="16610"/>
                    </a:lnTo>
                    <a:close/>
                    <a:moveTo>
                      <a:pt x="17788" y="17432"/>
                    </a:moveTo>
                    <a:cubicBezTo>
                      <a:pt x="17669" y="17563"/>
                      <a:pt x="17550" y="17706"/>
                      <a:pt x="17431" y="17848"/>
                    </a:cubicBezTo>
                    <a:cubicBezTo>
                      <a:pt x="17252" y="18098"/>
                      <a:pt x="17276" y="18027"/>
                      <a:pt x="17276" y="18313"/>
                    </a:cubicBezTo>
                    <a:lnTo>
                      <a:pt x="17276" y="28731"/>
                    </a:lnTo>
                    <a:lnTo>
                      <a:pt x="17276" y="28909"/>
                    </a:lnTo>
                    <a:cubicBezTo>
                      <a:pt x="17276" y="28945"/>
                      <a:pt x="17276" y="28981"/>
                      <a:pt x="17324" y="28993"/>
                    </a:cubicBezTo>
                    <a:cubicBezTo>
                      <a:pt x="17407" y="28957"/>
                      <a:pt x="17490" y="28921"/>
                      <a:pt x="17574" y="28862"/>
                    </a:cubicBezTo>
                    <a:cubicBezTo>
                      <a:pt x="17848" y="28719"/>
                      <a:pt x="17812" y="28790"/>
                      <a:pt x="17812" y="28457"/>
                    </a:cubicBezTo>
                    <a:lnTo>
                      <a:pt x="17812" y="17717"/>
                    </a:lnTo>
                    <a:lnTo>
                      <a:pt x="17812" y="17551"/>
                    </a:lnTo>
                    <a:cubicBezTo>
                      <a:pt x="17812" y="17503"/>
                      <a:pt x="17800" y="17467"/>
                      <a:pt x="17788" y="17432"/>
                    </a:cubicBezTo>
                    <a:close/>
                    <a:moveTo>
                      <a:pt x="16764" y="18872"/>
                    </a:moveTo>
                    <a:cubicBezTo>
                      <a:pt x="16740" y="18908"/>
                      <a:pt x="16717" y="18932"/>
                      <a:pt x="16705" y="18968"/>
                    </a:cubicBezTo>
                    <a:cubicBezTo>
                      <a:pt x="16586" y="19182"/>
                      <a:pt x="16467" y="19396"/>
                      <a:pt x="16347" y="19611"/>
                    </a:cubicBezTo>
                    <a:cubicBezTo>
                      <a:pt x="16288" y="19718"/>
                      <a:pt x="16252" y="19837"/>
                      <a:pt x="16252" y="19968"/>
                    </a:cubicBezTo>
                    <a:lnTo>
                      <a:pt x="16252" y="29362"/>
                    </a:lnTo>
                    <a:lnTo>
                      <a:pt x="16252" y="29564"/>
                    </a:lnTo>
                    <a:cubicBezTo>
                      <a:pt x="16455" y="29505"/>
                      <a:pt x="16633" y="29409"/>
                      <a:pt x="16788" y="29290"/>
                    </a:cubicBezTo>
                    <a:lnTo>
                      <a:pt x="16788" y="18884"/>
                    </a:lnTo>
                    <a:lnTo>
                      <a:pt x="16764" y="18872"/>
                    </a:lnTo>
                    <a:close/>
                    <a:moveTo>
                      <a:pt x="15764" y="20813"/>
                    </a:moveTo>
                    <a:cubicBezTo>
                      <a:pt x="15740" y="20825"/>
                      <a:pt x="15728" y="20837"/>
                      <a:pt x="15716" y="20849"/>
                    </a:cubicBezTo>
                    <a:cubicBezTo>
                      <a:pt x="15574" y="21135"/>
                      <a:pt x="15431" y="21420"/>
                      <a:pt x="15300" y="21706"/>
                    </a:cubicBezTo>
                    <a:cubicBezTo>
                      <a:pt x="15276" y="21754"/>
                      <a:pt x="15252" y="21813"/>
                      <a:pt x="15252" y="21873"/>
                    </a:cubicBezTo>
                    <a:cubicBezTo>
                      <a:pt x="15252" y="21932"/>
                      <a:pt x="15252" y="21992"/>
                      <a:pt x="15252" y="22051"/>
                    </a:cubicBezTo>
                    <a:lnTo>
                      <a:pt x="15252" y="29850"/>
                    </a:lnTo>
                    <a:lnTo>
                      <a:pt x="15252" y="30028"/>
                    </a:lnTo>
                    <a:cubicBezTo>
                      <a:pt x="15252" y="30064"/>
                      <a:pt x="15264" y="30100"/>
                      <a:pt x="15276" y="30136"/>
                    </a:cubicBezTo>
                    <a:cubicBezTo>
                      <a:pt x="15443" y="30052"/>
                      <a:pt x="15609" y="29969"/>
                      <a:pt x="15764" y="29862"/>
                    </a:cubicBezTo>
                    <a:cubicBezTo>
                      <a:pt x="15788" y="29695"/>
                      <a:pt x="15812" y="21444"/>
                      <a:pt x="15788" y="20896"/>
                    </a:cubicBezTo>
                    <a:cubicBezTo>
                      <a:pt x="15776" y="20861"/>
                      <a:pt x="15776" y="20837"/>
                      <a:pt x="15764" y="20813"/>
                    </a:cubicBezTo>
                    <a:close/>
                    <a:moveTo>
                      <a:pt x="14740" y="22778"/>
                    </a:moveTo>
                    <a:cubicBezTo>
                      <a:pt x="14716" y="22813"/>
                      <a:pt x="14692" y="22861"/>
                      <a:pt x="14669" y="22897"/>
                    </a:cubicBezTo>
                    <a:cubicBezTo>
                      <a:pt x="14562" y="23075"/>
                      <a:pt x="14466" y="23254"/>
                      <a:pt x="14359" y="23421"/>
                    </a:cubicBezTo>
                    <a:cubicBezTo>
                      <a:pt x="14276" y="23551"/>
                      <a:pt x="14228" y="23694"/>
                      <a:pt x="14228" y="23849"/>
                    </a:cubicBezTo>
                    <a:lnTo>
                      <a:pt x="14228" y="30457"/>
                    </a:lnTo>
                    <a:lnTo>
                      <a:pt x="14228" y="30612"/>
                    </a:lnTo>
                    <a:cubicBezTo>
                      <a:pt x="14228" y="30660"/>
                      <a:pt x="14228" y="30683"/>
                      <a:pt x="14276" y="30695"/>
                    </a:cubicBezTo>
                    <a:lnTo>
                      <a:pt x="14764" y="30433"/>
                    </a:lnTo>
                    <a:lnTo>
                      <a:pt x="14776" y="22789"/>
                    </a:lnTo>
                    <a:cubicBezTo>
                      <a:pt x="14776" y="22789"/>
                      <a:pt x="14764" y="22778"/>
                      <a:pt x="14764" y="22778"/>
                    </a:cubicBezTo>
                    <a:close/>
                    <a:moveTo>
                      <a:pt x="13716" y="24361"/>
                    </a:moveTo>
                    <a:cubicBezTo>
                      <a:pt x="13692" y="24385"/>
                      <a:pt x="13680" y="24409"/>
                      <a:pt x="13657" y="24433"/>
                    </a:cubicBezTo>
                    <a:cubicBezTo>
                      <a:pt x="13538" y="24564"/>
                      <a:pt x="13430" y="24706"/>
                      <a:pt x="13311" y="24837"/>
                    </a:cubicBezTo>
                    <a:cubicBezTo>
                      <a:pt x="13240" y="24897"/>
                      <a:pt x="13216" y="24980"/>
                      <a:pt x="13216" y="25064"/>
                    </a:cubicBezTo>
                    <a:lnTo>
                      <a:pt x="13216" y="25183"/>
                    </a:lnTo>
                    <a:lnTo>
                      <a:pt x="13216" y="31017"/>
                    </a:lnTo>
                    <a:lnTo>
                      <a:pt x="13216" y="31171"/>
                    </a:lnTo>
                    <a:cubicBezTo>
                      <a:pt x="13228" y="31207"/>
                      <a:pt x="13240" y="31243"/>
                      <a:pt x="13252" y="31279"/>
                    </a:cubicBezTo>
                    <a:lnTo>
                      <a:pt x="13752" y="30993"/>
                    </a:lnTo>
                    <a:cubicBezTo>
                      <a:pt x="13752" y="28778"/>
                      <a:pt x="13752" y="26588"/>
                      <a:pt x="13752" y="24397"/>
                    </a:cubicBezTo>
                    <a:cubicBezTo>
                      <a:pt x="13752" y="24385"/>
                      <a:pt x="13740" y="24385"/>
                      <a:pt x="13716" y="24361"/>
                    </a:cubicBezTo>
                    <a:close/>
                    <a:moveTo>
                      <a:pt x="12728" y="25421"/>
                    </a:moveTo>
                    <a:cubicBezTo>
                      <a:pt x="12549" y="25528"/>
                      <a:pt x="12395" y="25671"/>
                      <a:pt x="12216" y="25790"/>
                    </a:cubicBezTo>
                    <a:lnTo>
                      <a:pt x="12216" y="31755"/>
                    </a:lnTo>
                    <a:cubicBezTo>
                      <a:pt x="12216" y="31767"/>
                      <a:pt x="12216" y="31791"/>
                      <a:pt x="12228" y="31802"/>
                    </a:cubicBezTo>
                    <a:cubicBezTo>
                      <a:pt x="12418" y="31743"/>
                      <a:pt x="12585" y="31648"/>
                      <a:pt x="12752" y="31529"/>
                    </a:cubicBezTo>
                    <a:lnTo>
                      <a:pt x="12752" y="25468"/>
                    </a:lnTo>
                    <a:cubicBezTo>
                      <a:pt x="12752" y="25456"/>
                      <a:pt x="12740" y="25445"/>
                      <a:pt x="12728" y="25421"/>
                    </a:cubicBezTo>
                    <a:close/>
                    <a:moveTo>
                      <a:pt x="11692" y="26088"/>
                    </a:moveTo>
                    <a:lnTo>
                      <a:pt x="11192" y="26302"/>
                    </a:lnTo>
                    <a:lnTo>
                      <a:pt x="11192" y="26504"/>
                    </a:lnTo>
                    <a:lnTo>
                      <a:pt x="11192" y="32279"/>
                    </a:lnTo>
                    <a:cubicBezTo>
                      <a:pt x="11192" y="32314"/>
                      <a:pt x="11192" y="32350"/>
                      <a:pt x="11252" y="32374"/>
                    </a:cubicBezTo>
                    <a:cubicBezTo>
                      <a:pt x="11394" y="32279"/>
                      <a:pt x="11573" y="32207"/>
                      <a:pt x="11740" y="32088"/>
                    </a:cubicBezTo>
                    <a:lnTo>
                      <a:pt x="11740" y="26314"/>
                    </a:lnTo>
                    <a:lnTo>
                      <a:pt x="11740" y="26183"/>
                    </a:lnTo>
                    <a:cubicBezTo>
                      <a:pt x="11740" y="26135"/>
                      <a:pt x="11740" y="26111"/>
                      <a:pt x="11692" y="26088"/>
                    </a:cubicBezTo>
                    <a:close/>
                    <a:moveTo>
                      <a:pt x="10716" y="26409"/>
                    </a:moveTo>
                    <a:cubicBezTo>
                      <a:pt x="10537" y="26409"/>
                      <a:pt x="10382" y="26421"/>
                      <a:pt x="10216" y="26445"/>
                    </a:cubicBezTo>
                    <a:cubicBezTo>
                      <a:pt x="10180" y="26635"/>
                      <a:pt x="10180" y="32755"/>
                      <a:pt x="10204" y="32922"/>
                    </a:cubicBezTo>
                    <a:cubicBezTo>
                      <a:pt x="10394" y="32862"/>
                      <a:pt x="10573" y="32767"/>
                      <a:pt x="10728" y="32636"/>
                    </a:cubicBezTo>
                    <a:lnTo>
                      <a:pt x="10728" y="26492"/>
                    </a:lnTo>
                    <a:cubicBezTo>
                      <a:pt x="10728" y="26469"/>
                      <a:pt x="10716" y="26433"/>
                      <a:pt x="10716" y="26409"/>
                    </a:cubicBezTo>
                    <a:close/>
                    <a:moveTo>
                      <a:pt x="9192" y="26290"/>
                    </a:moveTo>
                    <a:cubicBezTo>
                      <a:pt x="9168" y="26373"/>
                      <a:pt x="9156" y="26457"/>
                      <a:pt x="9168" y="26528"/>
                    </a:cubicBezTo>
                    <a:lnTo>
                      <a:pt x="9168" y="33267"/>
                    </a:lnTo>
                    <a:lnTo>
                      <a:pt x="9168" y="33398"/>
                    </a:lnTo>
                    <a:cubicBezTo>
                      <a:pt x="9168" y="33446"/>
                      <a:pt x="9156" y="33469"/>
                      <a:pt x="9204" y="33493"/>
                    </a:cubicBezTo>
                    <a:cubicBezTo>
                      <a:pt x="9382" y="33422"/>
                      <a:pt x="9549" y="33326"/>
                      <a:pt x="9716" y="33231"/>
                    </a:cubicBezTo>
                    <a:lnTo>
                      <a:pt x="9716" y="32969"/>
                    </a:lnTo>
                    <a:lnTo>
                      <a:pt x="9716" y="26647"/>
                    </a:lnTo>
                    <a:lnTo>
                      <a:pt x="9716" y="26516"/>
                    </a:lnTo>
                    <a:cubicBezTo>
                      <a:pt x="9716" y="26469"/>
                      <a:pt x="9704" y="26421"/>
                      <a:pt x="9692" y="26373"/>
                    </a:cubicBezTo>
                    <a:cubicBezTo>
                      <a:pt x="9525" y="26326"/>
                      <a:pt x="9358" y="26302"/>
                      <a:pt x="9192" y="26290"/>
                    </a:cubicBezTo>
                    <a:close/>
                    <a:moveTo>
                      <a:pt x="8180" y="26099"/>
                    </a:moveTo>
                    <a:cubicBezTo>
                      <a:pt x="8168" y="26183"/>
                      <a:pt x="8156" y="26278"/>
                      <a:pt x="8168" y="26361"/>
                    </a:cubicBezTo>
                    <a:lnTo>
                      <a:pt x="8168" y="33803"/>
                    </a:lnTo>
                    <a:lnTo>
                      <a:pt x="8168" y="33958"/>
                    </a:lnTo>
                    <a:cubicBezTo>
                      <a:pt x="8168" y="34017"/>
                      <a:pt x="8156" y="34029"/>
                      <a:pt x="8204" y="34053"/>
                    </a:cubicBezTo>
                    <a:cubicBezTo>
                      <a:pt x="8382" y="33969"/>
                      <a:pt x="8537" y="33874"/>
                      <a:pt x="8704" y="33779"/>
                    </a:cubicBezTo>
                    <a:lnTo>
                      <a:pt x="8704" y="33517"/>
                    </a:lnTo>
                    <a:lnTo>
                      <a:pt x="8704" y="26469"/>
                    </a:lnTo>
                    <a:lnTo>
                      <a:pt x="8704" y="26314"/>
                    </a:lnTo>
                    <a:cubicBezTo>
                      <a:pt x="8692" y="26266"/>
                      <a:pt x="8692" y="26230"/>
                      <a:pt x="8680" y="26183"/>
                    </a:cubicBezTo>
                    <a:cubicBezTo>
                      <a:pt x="8525" y="26135"/>
                      <a:pt x="8358" y="26111"/>
                      <a:pt x="8180" y="26099"/>
                    </a:cubicBezTo>
                    <a:close/>
                    <a:moveTo>
                      <a:pt x="7656" y="26076"/>
                    </a:moveTo>
                    <a:cubicBezTo>
                      <a:pt x="7501" y="26076"/>
                      <a:pt x="7358" y="26088"/>
                      <a:pt x="7215" y="26099"/>
                    </a:cubicBezTo>
                    <a:cubicBezTo>
                      <a:pt x="7192" y="26099"/>
                      <a:pt x="7180" y="26123"/>
                      <a:pt x="7156" y="26135"/>
                    </a:cubicBezTo>
                    <a:lnTo>
                      <a:pt x="7156" y="26278"/>
                    </a:lnTo>
                    <a:lnTo>
                      <a:pt x="7156" y="34589"/>
                    </a:lnTo>
                    <a:cubicBezTo>
                      <a:pt x="7144" y="34600"/>
                      <a:pt x="7144" y="34600"/>
                      <a:pt x="7156" y="34612"/>
                    </a:cubicBezTo>
                    <a:lnTo>
                      <a:pt x="7168" y="34612"/>
                    </a:lnTo>
                    <a:cubicBezTo>
                      <a:pt x="7358" y="34553"/>
                      <a:pt x="7525" y="34458"/>
                      <a:pt x="7680" y="34327"/>
                    </a:cubicBezTo>
                    <a:lnTo>
                      <a:pt x="7680" y="26159"/>
                    </a:lnTo>
                    <a:cubicBezTo>
                      <a:pt x="7680" y="26135"/>
                      <a:pt x="7668" y="26099"/>
                      <a:pt x="7656" y="26076"/>
                    </a:cubicBezTo>
                    <a:close/>
                    <a:moveTo>
                      <a:pt x="6656" y="26195"/>
                    </a:moveTo>
                    <a:lnTo>
                      <a:pt x="6144" y="26338"/>
                    </a:lnTo>
                    <a:cubicBezTo>
                      <a:pt x="6132" y="26445"/>
                      <a:pt x="6132" y="26528"/>
                      <a:pt x="6132" y="26611"/>
                    </a:cubicBezTo>
                    <a:lnTo>
                      <a:pt x="6132" y="34898"/>
                    </a:lnTo>
                    <a:lnTo>
                      <a:pt x="6132" y="35077"/>
                    </a:lnTo>
                    <a:cubicBezTo>
                      <a:pt x="6132" y="35112"/>
                      <a:pt x="6132" y="35148"/>
                      <a:pt x="6180" y="35172"/>
                    </a:cubicBezTo>
                    <a:cubicBezTo>
                      <a:pt x="6275" y="35136"/>
                      <a:pt x="6370" y="35089"/>
                      <a:pt x="6465" y="35029"/>
                    </a:cubicBezTo>
                    <a:cubicBezTo>
                      <a:pt x="6715" y="34886"/>
                      <a:pt x="6691" y="34946"/>
                      <a:pt x="6691" y="34648"/>
                    </a:cubicBezTo>
                    <a:lnTo>
                      <a:pt x="6691" y="26469"/>
                    </a:lnTo>
                    <a:cubicBezTo>
                      <a:pt x="6691" y="26409"/>
                      <a:pt x="6691" y="26361"/>
                      <a:pt x="6691" y="26314"/>
                    </a:cubicBezTo>
                    <a:cubicBezTo>
                      <a:pt x="6680" y="26266"/>
                      <a:pt x="6668" y="26230"/>
                      <a:pt x="6656" y="26195"/>
                    </a:cubicBezTo>
                    <a:close/>
                    <a:moveTo>
                      <a:pt x="5656" y="26564"/>
                    </a:moveTo>
                    <a:cubicBezTo>
                      <a:pt x="5465" y="26611"/>
                      <a:pt x="5287" y="26683"/>
                      <a:pt x="5132" y="26802"/>
                    </a:cubicBezTo>
                    <a:lnTo>
                      <a:pt x="5132" y="35767"/>
                    </a:lnTo>
                    <a:cubicBezTo>
                      <a:pt x="5310" y="35684"/>
                      <a:pt x="5477" y="35589"/>
                      <a:pt x="5656" y="35493"/>
                    </a:cubicBezTo>
                    <a:lnTo>
                      <a:pt x="5656" y="26564"/>
                    </a:lnTo>
                    <a:close/>
                    <a:moveTo>
                      <a:pt x="4632" y="27052"/>
                    </a:moveTo>
                    <a:cubicBezTo>
                      <a:pt x="4525" y="27100"/>
                      <a:pt x="4429" y="27147"/>
                      <a:pt x="4334" y="27219"/>
                    </a:cubicBezTo>
                    <a:lnTo>
                      <a:pt x="4334" y="27231"/>
                    </a:lnTo>
                    <a:cubicBezTo>
                      <a:pt x="4072" y="27409"/>
                      <a:pt x="4108" y="27350"/>
                      <a:pt x="4108" y="27647"/>
                    </a:cubicBezTo>
                    <a:lnTo>
                      <a:pt x="4108" y="36065"/>
                    </a:lnTo>
                    <a:lnTo>
                      <a:pt x="4108" y="36232"/>
                    </a:lnTo>
                    <a:cubicBezTo>
                      <a:pt x="4108" y="36267"/>
                      <a:pt x="4120" y="36291"/>
                      <a:pt x="4132" y="36327"/>
                    </a:cubicBezTo>
                    <a:cubicBezTo>
                      <a:pt x="4310" y="36232"/>
                      <a:pt x="4477" y="36148"/>
                      <a:pt x="4644" y="36029"/>
                    </a:cubicBezTo>
                    <a:lnTo>
                      <a:pt x="4644" y="27195"/>
                    </a:lnTo>
                    <a:cubicBezTo>
                      <a:pt x="4644" y="27159"/>
                      <a:pt x="4644" y="27111"/>
                      <a:pt x="4632" y="27052"/>
                    </a:cubicBezTo>
                    <a:close/>
                    <a:moveTo>
                      <a:pt x="3620" y="27766"/>
                    </a:moveTo>
                    <a:cubicBezTo>
                      <a:pt x="3429" y="27885"/>
                      <a:pt x="3251" y="28040"/>
                      <a:pt x="3108" y="28207"/>
                    </a:cubicBezTo>
                    <a:lnTo>
                      <a:pt x="3108" y="36839"/>
                    </a:lnTo>
                    <a:cubicBezTo>
                      <a:pt x="3108" y="36839"/>
                      <a:pt x="3108" y="36851"/>
                      <a:pt x="3108" y="36851"/>
                    </a:cubicBezTo>
                    <a:cubicBezTo>
                      <a:pt x="3108" y="36851"/>
                      <a:pt x="3120" y="36851"/>
                      <a:pt x="3132" y="36863"/>
                    </a:cubicBezTo>
                    <a:cubicBezTo>
                      <a:pt x="3310" y="36791"/>
                      <a:pt x="3477" y="36696"/>
                      <a:pt x="3632" y="36589"/>
                    </a:cubicBezTo>
                    <a:lnTo>
                      <a:pt x="3632" y="36434"/>
                    </a:lnTo>
                    <a:lnTo>
                      <a:pt x="3632" y="27802"/>
                    </a:lnTo>
                    <a:cubicBezTo>
                      <a:pt x="3632" y="27790"/>
                      <a:pt x="3632" y="27790"/>
                      <a:pt x="3632" y="27778"/>
                    </a:cubicBezTo>
                    <a:cubicBezTo>
                      <a:pt x="3632" y="27778"/>
                      <a:pt x="3620" y="27778"/>
                      <a:pt x="3620" y="27766"/>
                    </a:cubicBezTo>
                    <a:close/>
                    <a:moveTo>
                      <a:pt x="2596" y="28707"/>
                    </a:moveTo>
                    <a:cubicBezTo>
                      <a:pt x="2560" y="28743"/>
                      <a:pt x="2524" y="28766"/>
                      <a:pt x="2500" y="28802"/>
                    </a:cubicBezTo>
                    <a:cubicBezTo>
                      <a:pt x="2393" y="28921"/>
                      <a:pt x="2286" y="29052"/>
                      <a:pt x="2167" y="29171"/>
                    </a:cubicBezTo>
                    <a:cubicBezTo>
                      <a:pt x="2096" y="29243"/>
                      <a:pt x="2060" y="29350"/>
                      <a:pt x="2072" y="29445"/>
                    </a:cubicBezTo>
                    <a:cubicBezTo>
                      <a:pt x="2084" y="29481"/>
                      <a:pt x="2084" y="29505"/>
                      <a:pt x="2072" y="29540"/>
                    </a:cubicBezTo>
                    <a:lnTo>
                      <a:pt x="2072" y="37184"/>
                    </a:lnTo>
                    <a:lnTo>
                      <a:pt x="2072" y="37339"/>
                    </a:lnTo>
                    <a:cubicBezTo>
                      <a:pt x="2084" y="37375"/>
                      <a:pt x="2096" y="37410"/>
                      <a:pt x="2108" y="37446"/>
                    </a:cubicBezTo>
                    <a:lnTo>
                      <a:pt x="2620" y="37160"/>
                    </a:lnTo>
                    <a:lnTo>
                      <a:pt x="2620" y="36875"/>
                    </a:lnTo>
                    <a:lnTo>
                      <a:pt x="2620" y="28993"/>
                    </a:lnTo>
                    <a:lnTo>
                      <a:pt x="2620" y="28790"/>
                    </a:lnTo>
                    <a:cubicBezTo>
                      <a:pt x="2608" y="28766"/>
                      <a:pt x="2608" y="28731"/>
                      <a:pt x="2596" y="28707"/>
                    </a:cubicBezTo>
                    <a:close/>
                    <a:moveTo>
                      <a:pt x="1572" y="30005"/>
                    </a:moveTo>
                    <a:cubicBezTo>
                      <a:pt x="1548" y="30028"/>
                      <a:pt x="1524" y="30064"/>
                      <a:pt x="1500" y="30088"/>
                    </a:cubicBezTo>
                    <a:cubicBezTo>
                      <a:pt x="1393" y="30267"/>
                      <a:pt x="1298" y="30445"/>
                      <a:pt x="1179" y="30612"/>
                    </a:cubicBezTo>
                    <a:cubicBezTo>
                      <a:pt x="1107" y="30743"/>
                      <a:pt x="1060" y="30898"/>
                      <a:pt x="1072" y="31041"/>
                    </a:cubicBezTo>
                    <a:lnTo>
                      <a:pt x="1072" y="37756"/>
                    </a:lnTo>
                    <a:lnTo>
                      <a:pt x="1072" y="37887"/>
                    </a:lnTo>
                    <a:cubicBezTo>
                      <a:pt x="1072" y="37934"/>
                      <a:pt x="1084" y="37946"/>
                      <a:pt x="1084" y="38006"/>
                    </a:cubicBezTo>
                    <a:cubicBezTo>
                      <a:pt x="1262" y="37910"/>
                      <a:pt x="1441" y="37815"/>
                      <a:pt x="1608" y="37708"/>
                    </a:cubicBezTo>
                    <a:lnTo>
                      <a:pt x="1619" y="37482"/>
                    </a:lnTo>
                    <a:lnTo>
                      <a:pt x="1619" y="30064"/>
                    </a:lnTo>
                    <a:cubicBezTo>
                      <a:pt x="1619" y="30040"/>
                      <a:pt x="1619" y="30005"/>
                      <a:pt x="1572" y="30005"/>
                    </a:cubicBezTo>
                    <a:close/>
                    <a:moveTo>
                      <a:pt x="572" y="31945"/>
                    </a:moveTo>
                    <a:cubicBezTo>
                      <a:pt x="548" y="31957"/>
                      <a:pt x="524" y="31993"/>
                      <a:pt x="524" y="32029"/>
                    </a:cubicBezTo>
                    <a:cubicBezTo>
                      <a:pt x="429" y="32326"/>
                      <a:pt x="322" y="32624"/>
                      <a:pt x="250" y="32922"/>
                    </a:cubicBezTo>
                    <a:cubicBezTo>
                      <a:pt x="179" y="33184"/>
                      <a:pt x="143" y="33457"/>
                      <a:pt x="84" y="33731"/>
                    </a:cubicBezTo>
                    <a:cubicBezTo>
                      <a:pt x="72" y="33803"/>
                      <a:pt x="72" y="33862"/>
                      <a:pt x="0" y="33886"/>
                    </a:cubicBezTo>
                    <a:lnTo>
                      <a:pt x="0" y="38601"/>
                    </a:lnTo>
                    <a:cubicBezTo>
                      <a:pt x="203" y="38506"/>
                      <a:pt x="393" y="38399"/>
                      <a:pt x="572" y="38279"/>
                    </a:cubicBezTo>
                    <a:cubicBezTo>
                      <a:pt x="607" y="38029"/>
                      <a:pt x="595" y="32100"/>
                      <a:pt x="572" y="319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8" name="Google Shape;1448;p57"/>
          <p:cNvSpPr/>
          <p:nvPr/>
        </p:nvSpPr>
        <p:spPr>
          <a:xfrm>
            <a:off x="3906025" y="1152425"/>
            <a:ext cx="4784700" cy="3574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 science of</a:t>
            </a:r>
            <a:r>
              <a:rPr lang="en-GB" sz="22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finding and retrieving relevant information</a:t>
            </a: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from within a collection of documents.  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This could be anything from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 single file to the entire internet</a:t>
            </a: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.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8"/>
          <p:cNvSpPr/>
          <p:nvPr/>
        </p:nvSpPr>
        <p:spPr>
          <a:xfrm rot="10800000">
            <a:off x="5740525" y="2160971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4" name="Google Shape;1454;p58"/>
          <p:cNvSpPr/>
          <p:nvPr/>
        </p:nvSpPr>
        <p:spPr>
          <a:xfrm rot="10800000">
            <a:off x="5740525" y="2160971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5" name="Google Shape;1455;p58"/>
          <p:cNvSpPr/>
          <p:nvPr/>
        </p:nvSpPr>
        <p:spPr>
          <a:xfrm rot="10800000">
            <a:off x="7149825" y="1463713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6" name="Google Shape;1456;p58"/>
          <p:cNvSpPr/>
          <p:nvPr/>
        </p:nvSpPr>
        <p:spPr>
          <a:xfrm rot="10800000">
            <a:off x="7149825" y="1463713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7" name="Google Shape;1457;p58"/>
          <p:cNvSpPr/>
          <p:nvPr/>
        </p:nvSpPr>
        <p:spPr>
          <a:xfrm>
            <a:off x="2821375" y="2725475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8" name="Google Shape;1458;p58"/>
          <p:cNvSpPr/>
          <p:nvPr/>
        </p:nvSpPr>
        <p:spPr>
          <a:xfrm>
            <a:off x="2821375" y="2725475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9" name="Google Shape;1459;p58"/>
          <p:cNvSpPr/>
          <p:nvPr/>
        </p:nvSpPr>
        <p:spPr>
          <a:xfrm>
            <a:off x="4124175" y="1963475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0" name="Google Shape;1460;p58"/>
          <p:cNvSpPr/>
          <p:nvPr/>
        </p:nvSpPr>
        <p:spPr>
          <a:xfrm>
            <a:off x="4124175" y="1963475"/>
            <a:ext cx="475525" cy="996875"/>
          </a:xfrm>
          <a:custGeom>
            <a:rect b="b" l="l" r="r" t="t"/>
            <a:pathLst>
              <a:path extrusionOk="0" h="39875" w="19021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461" name="Google Shape;1461;p58"/>
          <p:cNvGrpSpPr/>
          <p:nvPr/>
        </p:nvGrpSpPr>
        <p:grpSpPr>
          <a:xfrm>
            <a:off x="1518575" y="3411275"/>
            <a:ext cx="475525" cy="996875"/>
            <a:chOff x="1518575" y="3411275"/>
            <a:chExt cx="475525" cy="996875"/>
          </a:xfrm>
        </p:grpSpPr>
        <p:sp>
          <p:nvSpPr>
            <p:cNvPr id="1462" name="Google Shape;1462;p58"/>
            <p:cNvSpPr/>
            <p:nvPr/>
          </p:nvSpPr>
          <p:spPr>
            <a:xfrm>
              <a:off x="1518575" y="3411275"/>
              <a:ext cx="475525" cy="996875"/>
            </a:xfrm>
            <a:custGeom>
              <a:rect b="b" l="l" r="r" t="t"/>
              <a:pathLst>
                <a:path extrusionOk="0" h="39875" w="19021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63" name="Google Shape;1463;p58"/>
            <p:cNvSpPr/>
            <p:nvPr/>
          </p:nvSpPr>
          <p:spPr>
            <a:xfrm>
              <a:off x="1518575" y="3411275"/>
              <a:ext cx="475525" cy="996875"/>
            </a:xfrm>
            <a:custGeom>
              <a:rect b="b" l="l" r="r" t="t"/>
              <a:pathLst>
                <a:path extrusionOk="0" h="39875" w="19021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464" name="Google Shape;1464;p5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659F4"/>
                </a:solidFill>
              </a:rPr>
              <a:t>Information Retrieval Steps</a:t>
            </a:r>
            <a:endParaRPr>
              <a:solidFill>
                <a:srgbClr val="9659F4"/>
              </a:solidFill>
            </a:endParaRPr>
          </a:p>
        </p:txBody>
      </p:sp>
      <p:cxnSp>
        <p:nvCxnSpPr>
          <p:cNvPr id="1465" name="Google Shape;1465;p58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6" name="Google Shape;1466;p58"/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67" name="Google Shape;1467;p58"/>
          <p:cNvGrpSpPr/>
          <p:nvPr/>
        </p:nvGrpSpPr>
        <p:grpSpPr>
          <a:xfrm>
            <a:off x="1661788" y="3999227"/>
            <a:ext cx="590840" cy="682345"/>
            <a:chOff x="3662369" y="2223718"/>
            <a:chExt cx="436237" cy="503799"/>
          </a:xfrm>
        </p:grpSpPr>
        <p:sp>
          <p:nvSpPr>
            <p:cNvPr id="1468" name="Google Shape;1468;p58"/>
            <p:cNvSpPr/>
            <p:nvPr/>
          </p:nvSpPr>
          <p:spPr>
            <a:xfrm>
              <a:off x="3662369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0688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58"/>
          <p:cNvGrpSpPr/>
          <p:nvPr/>
        </p:nvGrpSpPr>
        <p:grpSpPr>
          <a:xfrm>
            <a:off x="2964579" y="3243609"/>
            <a:ext cx="590840" cy="682345"/>
            <a:chOff x="3662369" y="2223718"/>
            <a:chExt cx="436237" cy="503799"/>
          </a:xfrm>
        </p:grpSpPr>
        <p:sp>
          <p:nvSpPr>
            <p:cNvPr id="1472" name="Google Shape;1472;p58"/>
            <p:cNvSpPr/>
            <p:nvPr/>
          </p:nvSpPr>
          <p:spPr>
            <a:xfrm>
              <a:off x="3662369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880688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58"/>
          <p:cNvGrpSpPr/>
          <p:nvPr/>
        </p:nvGrpSpPr>
        <p:grpSpPr>
          <a:xfrm>
            <a:off x="4271961" y="2502247"/>
            <a:ext cx="590840" cy="682345"/>
            <a:chOff x="3665759" y="2223718"/>
            <a:chExt cx="436237" cy="503799"/>
          </a:xfrm>
        </p:grpSpPr>
        <p:sp>
          <p:nvSpPr>
            <p:cNvPr id="1476" name="Google Shape;1476;p58"/>
            <p:cNvSpPr/>
            <p:nvPr/>
          </p:nvSpPr>
          <p:spPr>
            <a:xfrm>
              <a:off x="3665759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88407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9" name="Google Shape;1479;p58"/>
          <p:cNvGrpSpPr/>
          <p:nvPr/>
        </p:nvGrpSpPr>
        <p:grpSpPr>
          <a:xfrm>
            <a:off x="5570159" y="1739180"/>
            <a:ext cx="590840" cy="682345"/>
            <a:chOff x="3662369" y="2223718"/>
            <a:chExt cx="436237" cy="503799"/>
          </a:xfrm>
        </p:grpSpPr>
        <p:sp>
          <p:nvSpPr>
            <p:cNvPr id="1480" name="Google Shape;1480;p58"/>
            <p:cNvSpPr/>
            <p:nvPr/>
          </p:nvSpPr>
          <p:spPr>
            <a:xfrm>
              <a:off x="3662369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880688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3" name="Google Shape;1483;p58"/>
          <p:cNvGrpSpPr/>
          <p:nvPr/>
        </p:nvGrpSpPr>
        <p:grpSpPr>
          <a:xfrm>
            <a:off x="6872950" y="986347"/>
            <a:ext cx="590840" cy="682345"/>
            <a:chOff x="3662369" y="2223718"/>
            <a:chExt cx="436237" cy="503799"/>
          </a:xfrm>
        </p:grpSpPr>
        <p:sp>
          <p:nvSpPr>
            <p:cNvPr id="1484" name="Google Shape;1484;p58"/>
            <p:cNvSpPr/>
            <p:nvPr/>
          </p:nvSpPr>
          <p:spPr>
            <a:xfrm>
              <a:off x="3662369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3880688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7" name="Google Shape;1487;p58"/>
          <p:cNvGrpSpPr/>
          <p:nvPr/>
        </p:nvGrpSpPr>
        <p:grpSpPr>
          <a:xfrm>
            <a:off x="644641" y="2583879"/>
            <a:ext cx="1752127" cy="751195"/>
            <a:chOff x="644641" y="2583879"/>
            <a:chExt cx="1752127" cy="751195"/>
          </a:xfrm>
        </p:grpSpPr>
        <p:sp>
          <p:nvSpPr>
            <p:cNvPr id="1488" name="Google Shape;1488;p58"/>
            <p:cNvSpPr txBox="1"/>
            <p:nvPr/>
          </p:nvSpPr>
          <p:spPr>
            <a:xfrm>
              <a:off x="644641" y="2583879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Indexing</a:t>
              </a:r>
              <a:endParaRPr sz="18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89" name="Google Shape;1489;p58"/>
            <p:cNvSpPr txBox="1"/>
            <p:nvPr/>
          </p:nvSpPr>
          <p:spPr>
            <a:xfrm>
              <a:off x="644768" y="2837373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Documents are processed to create an index for fast searching.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90" name="Google Shape;1490;p58"/>
          <p:cNvGrpSpPr/>
          <p:nvPr/>
        </p:nvGrpSpPr>
        <p:grpSpPr>
          <a:xfrm>
            <a:off x="1947910" y="1883917"/>
            <a:ext cx="1752019" cy="762341"/>
            <a:chOff x="1947910" y="1883917"/>
            <a:chExt cx="1752019" cy="762341"/>
          </a:xfrm>
        </p:grpSpPr>
        <p:sp>
          <p:nvSpPr>
            <p:cNvPr id="1491" name="Google Shape;1491;p58"/>
            <p:cNvSpPr txBox="1"/>
            <p:nvPr/>
          </p:nvSpPr>
          <p:spPr>
            <a:xfrm>
              <a:off x="1947928" y="188391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Query Processing</a:t>
              </a:r>
              <a:endParaRPr sz="18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92" name="Google Shape;1492;p58"/>
            <p:cNvSpPr txBox="1"/>
            <p:nvPr/>
          </p:nvSpPr>
          <p:spPr>
            <a:xfrm>
              <a:off x="1947910" y="2133258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User queries are analyzed and transformed for efficient indexing search.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93" name="Google Shape;1493;p58"/>
          <p:cNvGrpSpPr/>
          <p:nvPr/>
        </p:nvGrpSpPr>
        <p:grpSpPr>
          <a:xfrm>
            <a:off x="5341376" y="3234047"/>
            <a:ext cx="1752010" cy="762422"/>
            <a:chOff x="5341376" y="3234047"/>
            <a:chExt cx="1752010" cy="762422"/>
          </a:xfrm>
        </p:grpSpPr>
        <p:sp>
          <p:nvSpPr>
            <p:cNvPr id="1494" name="Google Shape;1494;p58"/>
            <p:cNvSpPr txBox="1"/>
            <p:nvPr/>
          </p:nvSpPr>
          <p:spPr>
            <a:xfrm>
              <a:off x="5341385" y="3234047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Ranking</a:t>
              </a:r>
              <a:endParaRPr sz="18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95" name="Google Shape;1495;p58"/>
            <p:cNvSpPr txBox="1"/>
            <p:nvPr/>
          </p:nvSpPr>
          <p:spPr>
            <a:xfrm>
              <a:off x="5341376" y="3498769"/>
              <a:ext cx="1752000" cy="4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Retrieved documents are ranked by relevance to the query.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96" name="Google Shape;1496;p58"/>
          <p:cNvGrpSpPr/>
          <p:nvPr/>
        </p:nvGrpSpPr>
        <p:grpSpPr>
          <a:xfrm>
            <a:off x="6750765" y="2538450"/>
            <a:ext cx="1752012" cy="762342"/>
            <a:chOff x="6750765" y="2538450"/>
            <a:chExt cx="1752012" cy="762342"/>
          </a:xfrm>
        </p:grpSpPr>
        <p:sp>
          <p:nvSpPr>
            <p:cNvPr id="1497" name="Google Shape;1497;p58"/>
            <p:cNvSpPr txBox="1"/>
            <p:nvPr/>
          </p:nvSpPr>
          <p:spPr>
            <a:xfrm>
              <a:off x="6750765" y="2538450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User Interface</a:t>
              </a:r>
              <a:endParaRPr sz="18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98" name="Google Shape;1498;p58"/>
            <p:cNvSpPr txBox="1"/>
            <p:nvPr/>
          </p:nvSpPr>
          <p:spPr>
            <a:xfrm>
              <a:off x="6750777" y="2787792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Search results are presented to the user in a user-friendly format.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99" name="Google Shape;1499;p58"/>
          <p:cNvGrpSpPr/>
          <p:nvPr/>
        </p:nvGrpSpPr>
        <p:grpSpPr>
          <a:xfrm>
            <a:off x="3245641" y="1121575"/>
            <a:ext cx="1752002" cy="762341"/>
            <a:chOff x="3245641" y="1121575"/>
            <a:chExt cx="1752002" cy="762341"/>
          </a:xfrm>
        </p:grpSpPr>
        <p:sp>
          <p:nvSpPr>
            <p:cNvPr id="1500" name="Google Shape;1500;p58"/>
            <p:cNvSpPr txBox="1"/>
            <p:nvPr/>
          </p:nvSpPr>
          <p:spPr>
            <a:xfrm>
              <a:off x="3245643" y="1121575"/>
              <a:ext cx="17520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Retrieval</a:t>
              </a:r>
              <a:endParaRPr sz="1800">
                <a:solidFill>
                  <a:srgbClr val="482E87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501" name="Google Shape;1501;p58"/>
            <p:cNvSpPr txBox="1"/>
            <p:nvPr/>
          </p:nvSpPr>
          <p:spPr>
            <a:xfrm>
              <a:off x="3245641" y="1370916"/>
              <a:ext cx="17520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Documents matching the query are retrieved from the index.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9"/>
          <p:cNvGrpSpPr/>
          <p:nvPr/>
        </p:nvGrpSpPr>
        <p:grpSpPr>
          <a:xfrm>
            <a:off x="3520063" y="1164309"/>
            <a:ext cx="2103875" cy="1278963"/>
            <a:chOff x="961647" y="2401547"/>
            <a:chExt cx="1302628" cy="791878"/>
          </a:xfrm>
        </p:grpSpPr>
        <p:sp>
          <p:nvSpPr>
            <p:cNvPr id="1507" name="Google Shape;1507;p59"/>
            <p:cNvSpPr/>
            <p:nvPr/>
          </p:nvSpPr>
          <p:spPr>
            <a:xfrm>
              <a:off x="961647" y="2476847"/>
              <a:ext cx="595925" cy="698925"/>
            </a:xfrm>
            <a:custGeom>
              <a:rect b="b" l="l" r="r" t="t"/>
              <a:pathLst>
                <a:path extrusionOk="0" h="27957" w="23837">
                  <a:moveTo>
                    <a:pt x="18848" y="1"/>
                  </a:moveTo>
                  <a:cubicBezTo>
                    <a:pt x="18598" y="1"/>
                    <a:pt x="18336" y="13"/>
                    <a:pt x="18074" y="25"/>
                  </a:cubicBezTo>
                  <a:lnTo>
                    <a:pt x="17908" y="25"/>
                  </a:lnTo>
                  <a:cubicBezTo>
                    <a:pt x="17872" y="25"/>
                    <a:pt x="17836" y="48"/>
                    <a:pt x="17800" y="48"/>
                  </a:cubicBezTo>
                  <a:cubicBezTo>
                    <a:pt x="17396" y="96"/>
                    <a:pt x="16979" y="168"/>
                    <a:pt x="16586" y="275"/>
                  </a:cubicBezTo>
                  <a:cubicBezTo>
                    <a:pt x="16550" y="275"/>
                    <a:pt x="16526" y="275"/>
                    <a:pt x="16503" y="287"/>
                  </a:cubicBezTo>
                  <a:cubicBezTo>
                    <a:pt x="16360" y="322"/>
                    <a:pt x="16229" y="370"/>
                    <a:pt x="16086" y="418"/>
                  </a:cubicBezTo>
                  <a:cubicBezTo>
                    <a:pt x="15991" y="441"/>
                    <a:pt x="15907" y="465"/>
                    <a:pt x="15824" y="501"/>
                  </a:cubicBezTo>
                  <a:cubicBezTo>
                    <a:pt x="15550" y="596"/>
                    <a:pt x="15276" y="703"/>
                    <a:pt x="15002" y="822"/>
                  </a:cubicBezTo>
                  <a:cubicBezTo>
                    <a:pt x="14538" y="1025"/>
                    <a:pt x="14086" y="1263"/>
                    <a:pt x="13645" y="1537"/>
                  </a:cubicBezTo>
                  <a:lnTo>
                    <a:pt x="13502" y="1620"/>
                  </a:lnTo>
                  <a:lnTo>
                    <a:pt x="13395" y="1680"/>
                  </a:lnTo>
                  <a:cubicBezTo>
                    <a:pt x="13300" y="1751"/>
                    <a:pt x="13193" y="1811"/>
                    <a:pt x="13086" y="1882"/>
                  </a:cubicBezTo>
                  <a:cubicBezTo>
                    <a:pt x="12943" y="1977"/>
                    <a:pt x="12824" y="2096"/>
                    <a:pt x="12693" y="2192"/>
                  </a:cubicBezTo>
                  <a:cubicBezTo>
                    <a:pt x="12407" y="2394"/>
                    <a:pt x="12133" y="2608"/>
                    <a:pt x="11859" y="2835"/>
                  </a:cubicBezTo>
                  <a:cubicBezTo>
                    <a:pt x="11669" y="3001"/>
                    <a:pt x="11466" y="3168"/>
                    <a:pt x="11276" y="3347"/>
                  </a:cubicBezTo>
                  <a:cubicBezTo>
                    <a:pt x="11014" y="3597"/>
                    <a:pt x="10764" y="3835"/>
                    <a:pt x="10514" y="4097"/>
                  </a:cubicBezTo>
                  <a:cubicBezTo>
                    <a:pt x="10419" y="4192"/>
                    <a:pt x="10323" y="4287"/>
                    <a:pt x="10216" y="4394"/>
                  </a:cubicBezTo>
                  <a:cubicBezTo>
                    <a:pt x="10121" y="4501"/>
                    <a:pt x="10049" y="4609"/>
                    <a:pt x="9954" y="4716"/>
                  </a:cubicBezTo>
                  <a:cubicBezTo>
                    <a:pt x="9752" y="4954"/>
                    <a:pt x="9549" y="5204"/>
                    <a:pt x="9359" y="5454"/>
                  </a:cubicBezTo>
                  <a:cubicBezTo>
                    <a:pt x="9252" y="5585"/>
                    <a:pt x="9145" y="5704"/>
                    <a:pt x="9049" y="5835"/>
                  </a:cubicBezTo>
                  <a:cubicBezTo>
                    <a:pt x="8954" y="5966"/>
                    <a:pt x="8871" y="6097"/>
                    <a:pt x="8787" y="6216"/>
                  </a:cubicBezTo>
                  <a:cubicBezTo>
                    <a:pt x="8656" y="6395"/>
                    <a:pt x="8537" y="6573"/>
                    <a:pt x="8418" y="6764"/>
                  </a:cubicBezTo>
                  <a:cubicBezTo>
                    <a:pt x="8335" y="6883"/>
                    <a:pt x="8252" y="6990"/>
                    <a:pt x="8180" y="7121"/>
                  </a:cubicBezTo>
                  <a:cubicBezTo>
                    <a:pt x="8037" y="7335"/>
                    <a:pt x="7918" y="7561"/>
                    <a:pt x="7787" y="7788"/>
                  </a:cubicBezTo>
                  <a:cubicBezTo>
                    <a:pt x="7704" y="7919"/>
                    <a:pt x="7632" y="8049"/>
                    <a:pt x="7561" y="8180"/>
                  </a:cubicBezTo>
                  <a:cubicBezTo>
                    <a:pt x="7525" y="8240"/>
                    <a:pt x="7490" y="8288"/>
                    <a:pt x="7466" y="8335"/>
                  </a:cubicBezTo>
                  <a:cubicBezTo>
                    <a:pt x="7251" y="8740"/>
                    <a:pt x="7049" y="9145"/>
                    <a:pt x="6859" y="9550"/>
                  </a:cubicBezTo>
                  <a:cubicBezTo>
                    <a:pt x="6847" y="9585"/>
                    <a:pt x="6835" y="9621"/>
                    <a:pt x="6811" y="9657"/>
                  </a:cubicBezTo>
                  <a:cubicBezTo>
                    <a:pt x="6775" y="9752"/>
                    <a:pt x="6740" y="9859"/>
                    <a:pt x="6692" y="9954"/>
                  </a:cubicBezTo>
                  <a:cubicBezTo>
                    <a:pt x="6573" y="10228"/>
                    <a:pt x="6454" y="10502"/>
                    <a:pt x="6347" y="10788"/>
                  </a:cubicBezTo>
                  <a:cubicBezTo>
                    <a:pt x="6251" y="11014"/>
                    <a:pt x="6168" y="11252"/>
                    <a:pt x="6085" y="11478"/>
                  </a:cubicBezTo>
                  <a:lnTo>
                    <a:pt x="5823" y="11598"/>
                  </a:lnTo>
                  <a:cubicBezTo>
                    <a:pt x="5537" y="11728"/>
                    <a:pt x="5251" y="11883"/>
                    <a:pt x="4977" y="12050"/>
                  </a:cubicBezTo>
                  <a:cubicBezTo>
                    <a:pt x="4954" y="12074"/>
                    <a:pt x="4918" y="12086"/>
                    <a:pt x="4882" y="12109"/>
                  </a:cubicBezTo>
                  <a:lnTo>
                    <a:pt x="4751" y="12181"/>
                  </a:lnTo>
                  <a:cubicBezTo>
                    <a:pt x="4739" y="12205"/>
                    <a:pt x="4715" y="12217"/>
                    <a:pt x="4692" y="12229"/>
                  </a:cubicBezTo>
                  <a:cubicBezTo>
                    <a:pt x="4430" y="12419"/>
                    <a:pt x="4168" y="12621"/>
                    <a:pt x="3918" y="12824"/>
                  </a:cubicBezTo>
                  <a:lnTo>
                    <a:pt x="3763" y="12967"/>
                  </a:lnTo>
                  <a:cubicBezTo>
                    <a:pt x="3549" y="13157"/>
                    <a:pt x="3346" y="13372"/>
                    <a:pt x="3144" y="13586"/>
                  </a:cubicBezTo>
                  <a:cubicBezTo>
                    <a:pt x="3108" y="13622"/>
                    <a:pt x="3072" y="13645"/>
                    <a:pt x="3037" y="13681"/>
                  </a:cubicBezTo>
                  <a:cubicBezTo>
                    <a:pt x="3013" y="13717"/>
                    <a:pt x="3013" y="13717"/>
                    <a:pt x="2989" y="13741"/>
                  </a:cubicBezTo>
                  <a:cubicBezTo>
                    <a:pt x="2787" y="13979"/>
                    <a:pt x="2584" y="14217"/>
                    <a:pt x="2394" y="14479"/>
                  </a:cubicBezTo>
                  <a:cubicBezTo>
                    <a:pt x="2382" y="14491"/>
                    <a:pt x="2370" y="14503"/>
                    <a:pt x="2358" y="14515"/>
                  </a:cubicBezTo>
                  <a:cubicBezTo>
                    <a:pt x="2310" y="14574"/>
                    <a:pt x="2275" y="14646"/>
                    <a:pt x="2227" y="14705"/>
                  </a:cubicBezTo>
                  <a:cubicBezTo>
                    <a:pt x="2120" y="14860"/>
                    <a:pt x="2013" y="15015"/>
                    <a:pt x="1906" y="15181"/>
                  </a:cubicBezTo>
                  <a:cubicBezTo>
                    <a:pt x="1894" y="15217"/>
                    <a:pt x="1870" y="15241"/>
                    <a:pt x="1846" y="15265"/>
                  </a:cubicBezTo>
                  <a:cubicBezTo>
                    <a:pt x="1798" y="15348"/>
                    <a:pt x="1751" y="15431"/>
                    <a:pt x="1715" y="15503"/>
                  </a:cubicBezTo>
                  <a:cubicBezTo>
                    <a:pt x="1632" y="15634"/>
                    <a:pt x="1560" y="15753"/>
                    <a:pt x="1501" y="15872"/>
                  </a:cubicBezTo>
                  <a:cubicBezTo>
                    <a:pt x="1477" y="15908"/>
                    <a:pt x="1453" y="15943"/>
                    <a:pt x="1441" y="15979"/>
                  </a:cubicBezTo>
                  <a:cubicBezTo>
                    <a:pt x="1394" y="16062"/>
                    <a:pt x="1346" y="16158"/>
                    <a:pt x="1310" y="16241"/>
                  </a:cubicBezTo>
                  <a:cubicBezTo>
                    <a:pt x="1251" y="16348"/>
                    <a:pt x="1191" y="16467"/>
                    <a:pt x="1144" y="16574"/>
                  </a:cubicBezTo>
                  <a:cubicBezTo>
                    <a:pt x="1120" y="16610"/>
                    <a:pt x="1108" y="16646"/>
                    <a:pt x="1084" y="16681"/>
                  </a:cubicBezTo>
                  <a:cubicBezTo>
                    <a:pt x="1036" y="16777"/>
                    <a:pt x="1001" y="16884"/>
                    <a:pt x="965" y="16979"/>
                  </a:cubicBezTo>
                  <a:cubicBezTo>
                    <a:pt x="917" y="17074"/>
                    <a:pt x="870" y="17193"/>
                    <a:pt x="822" y="17301"/>
                  </a:cubicBezTo>
                  <a:lnTo>
                    <a:pt x="786" y="17396"/>
                  </a:lnTo>
                  <a:cubicBezTo>
                    <a:pt x="751" y="17503"/>
                    <a:pt x="715" y="17610"/>
                    <a:pt x="667" y="17717"/>
                  </a:cubicBezTo>
                  <a:cubicBezTo>
                    <a:pt x="632" y="17824"/>
                    <a:pt x="596" y="17944"/>
                    <a:pt x="560" y="18051"/>
                  </a:cubicBezTo>
                  <a:cubicBezTo>
                    <a:pt x="548" y="18075"/>
                    <a:pt x="536" y="18098"/>
                    <a:pt x="524" y="18122"/>
                  </a:cubicBezTo>
                  <a:cubicBezTo>
                    <a:pt x="501" y="18229"/>
                    <a:pt x="477" y="18336"/>
                    <a:pt x="441" y="18444"/>
                  </a:cubicBezTo>
                  <a:cubicBezTo>
                    <a:pt x="405" y="18575"/>
                    <a:pt x="370" y="18706"/>
                    <a:pt x="334" y="18837"/>
                  </a:cubicBezTo>
                  <a:cubicBezTo>
                    <a:pt x="334" y="18860"/>
                    <a:pt x="322" y="18884"/>
                    <a:pt x="310" y="18908"/>
                  </a:cubicBezTo>
                  <a:cubicBezTo>
                    <a:pt x="286" y="18991"/>
                    <a:pt x="274" y="19075"/>
                    <a:pt x="263" y="19158"/>
                  </a:cubicBezTo>
                  <a:cubicBezTo>
                    <a:pt x="227" y="19325"/>
                    <a:pt x="191" y="19503"/>
                    <a:pt x="155" y="19670"/>
                  </a:cubicBezTo>
                  <a:cubicBezTo>
                    <a:pt x="155" y="19718"/>
                    <a:pt x="143" y="19753"/>
                    <a:pt x="132" y="19789"/>
                  </a:cubicBezTo>
                  <a:cubicBezTo>
                    <a:pt x="132" y="19825"/>
                    <a:pt x="120" y="19908"/>
                    <a:pt x="120" y="19956"/>
                  </a:cubicBezTo>
                  <a:cubicBezTo>
                    <a:pt x="84" y="20206"/>
                    <a:pt x="60" y="20444"/>
                    <a:pt x="36" y="20682"/>
                  </a:cubicBezTo>
                  <a:cubicBezTo>
                    <a:pt x="36" y="20742"/>
                    <a:pt x="24" y="20801"/>
                    <a:pt x="12" y="20861"/>
                  </a:cubicBezTo>
                  <a:cubicBezTo>
                    <a:pt x="12" y="20920"/>
                    <a:pt x="12" y="20932"/>
                    <a:pt x="12" y="20968"/>
                  </a:cubicBezTo>
                  <a:cubicBezTo>
                    <a:pt x="1" y="21289"/>
                    <a:pt x="1" y="21611"/>
                    <a:pt x="12" y="21920"/>
                  </a:cubicBezTo>
                  <a:cubicBezTo>
                    <a:pt x="143" y="24432"/>
                    <a:pt x="1263" y="26218"/>
                    <a:pt x="2870" y="26921"/>
                  </a:cubicBezTo>
                  <a:lnTo>
                    <a:pt x="5287" y="27957"/>
                  </a:lnTo>
                  <a:cubicBezTo>
                    <a:pt x="3680" y="27254"/>
                    <a:pt x="2560" y="25480"/>
                    <a:pt x="2429" y="22968"/>
                  </a:cubicBezTo>
                  <a:cubicBezTo>
                    <a:pt x="2418" y="22647"/>
                    <a:pt x="2418" y="22325"/>
                    <a:pt x="2429" y="22004"/>
                  </a:cubicBezTo>
                  <a:cubicBezTo>
                    <a:pt x="2429" y="21908"/>
                    <a:pt x="2441" y="21825"/>
                    <a:pt x="2453" y="21730"/>
                  </a:cubicBezTo>
                  <a:cubicBezTo>
                    <a:pt x="2465" y="21480"/>
                    <a:pt x="2501" y="21242"/>
                    <a:pt x="2525" y="21003"/>
                  </a:cubicBezTo>
                  <a:cubicBezTo>
                    <a:pt x="2549" y="20908"/>
                    <a:pt x="2560" y="20813"/>
                    <a:pt x="2572" y="20718"/>
                  </a:cubicBezTo>
                  <a:cubicBezTo>
                    <a:pt x="2596" y="20539"/>
                    <a:pt x="2644" y="20372"/>
                    <a:pt x="2679" y="20206"/>
                  </a:cubicBezTo>
                  <a:cubicBezTo>
                    <a:pt x="2703" y="20099"/>
                    <a:pt x="2715" y="19991"/>
                    <a:pt x="2751" y="19884"/>
                  </a:cubicBezTo>
                  <a:cubicBezTo>
                    <a:pt x="2775" y="19741"/>
                    <a:pt x="2822" y="19610"/>
                    <a:pt x="2858" y="19479"/>
                  </a:cubicBezTo>
                  <a:cubicBezTo>
                    <a:pt x="2894" y="19348"/>
                    <a:pt x="2930" y="19218"/>
                    <a:pt x="2965" y="19098"/>
                  </a:cubicBezTo>
                  <a:cubicBezTo>
                    <a:pt x="3013" y="18967"/>
                    <a:pt x="3049" y="18872"/>
                    <a:pt x="3084" y="18765"/>
                  </a:cubicBezTo>
                  <a:cubicBezTo>
                    <a:pt x="3132" y="18622"/>
                    <a:pt x="3180" y="18479"/>
                    <a:pt x="3239" y="18348"/>
                  </a:cubicBezTo>
                  <a:cubicBezTo>
                    <a:pt x="3275" y="18241"/>
                    <a:pt x="3322" y="18134"/>
                    <a:pt x="3370" y="18015"/>
                  </a:cubicBezTo>
                  <a:cubicBezTo>
                    <a:pt x="3430" y="17884"/>
                    <a:pt x="3489" y="17753"/>
                    <a:pt x="3549" y="17622"/>
                  </a:cubicBezTo>
                  <a:cubicBezTo>
                    <a:pt x="3608" y="17491"/>
                    <a:pt x="3656" y="17396"/>
                    <a:pt x="3715" y="17289"/>
                  </a:cubicBezTo>
                  <a:cubicBezTo>
                    <a:pt x="3775" y="17170"/>
                    <a:pt x="3846" y="17039"/>
                    <a:pt x="3906" y="16920"/>
                  </a:cubicBezTo>
                  <a:cubicBezTo>
                    <a:pt x="3977" y="16801"/>
                    <a:pt x="4049" y="16670"/>
                    <a:pt x="4120" y="16551"/>
                  </a:cubicBezTo>
                  <a:cubicBezTo>
                    <a:pt x="4192" y="16431"/>
                    <a:pt x="4251" y="16336"/>
                    <a:pt x="4323" y="16229"/>
                  </a:cubicBezTo>
                  <a:cubicBezTo>
                    <a:pt x="4418" y="16062"/>
                    <a:pt x="4537" y="15908"/>
                    <a:pt x="4644" y="15753"/>
                  </a:cubicBezTo>
                  <a:cubicBezTo>
                    <a:pt x="4692" y="15681"/>
                    <a:pt x="4751" y="15598"/>
                    <a:pt x="4787" y="15527"/>
                  </a:cubicBezTo>
                  <a:cubicBezTo>
                    <a:pt x="4989" y="15265"/>
                    <a:pt x="5192" y="15027"/>
                    <a:pt x="5394" y="14788"/>
                  </a:cubicBezTo>
                  <a:cubicBezTo>
                    <a:pt x="5442" y="14729"/>
                    <a:pt x="5489" y="14681"/>
                    <a:pt x="5549" y="14634"/>
                  </a:cubicBezTo>
                  <a:cubicBezTo>
                    <a:pt x="5751" y="14419"/>
                    <a:pt x="5954" y="14205"/>
                    <a:pt x="6168" y="14014"/>
                  </a:cubicBezTo>
                  <a:cubicBezTo>
                    <a:pt x="6228" y="13967"/>
                    <a:pt x="6275" y="13919"/>
                    <a:pt x="6323" y="13884"/>
                  </a:cubicBezTo>
                  <a:cubicBezTo>
                    <a:pt x="6573" y="13669"/>
                    <a:pt x="6835" y="13467"/>
                    <a:pt x="7097" y="13288"/>
                  </a:cubicBezTo>
                  <a:cubicBezTo>
                    <a:pt x="7192" y="13217"/>
                    <a:pt x="7287" y="13157"/>
                    <a:pt x="7394" y="13098"/>
                  </a:cubicBezTo>
                  <a:cubicBezTo>
                    <a:pt x="7656" y="12931"/>
                    <a:pt x="7942" y="12776"/>
                    <a:pt x="8240" y="12645"/>
                  </a:cubicBezTo>
                  <a:lnTo>
                    <a:pt x="8502" y="12526"/>
                  </a:lnTo>
                  <a:cubicBezTo>
                    <a:pt x="8680" y="12014"/>
                    <a:pt x="8883" y="11502"/>
                    <a:pt x="9097" y="11002"/>
                  </a:cubicBezTo>
                  <a:cubicBezTo>
                    <a:pt x="9133" y="10907"/>
                    <a:pt x="9168" y="10812"/>
                    <a:pt x="9216" y="10705"/>
                  </a:cubicBezTo>
                  <a:cubicBezTo>
                    <a:pt x="9442" y="10204"/>
                    <a:pt x="9692" y="9716"/>
                    <a:pt x="9954" y="9228"/>
                  </a:cubicBezTo>
                  <a:cubicBezTo>
                    <a:pt x="10038" y="9097"/>
                    <a:pt x="10109" y="8966"/>
                    <a:pt x="10192" y="8835"/>
                  </a:cubicBezTo>
                  <a:cubicBezTo>
                    <a:pt x="10383" y="8490"/>
                    <a:pt x="10597" y="8145"/>
                    <a:pt x="10823" y="7811"/>
                  </a:cubicBezTo>
                  <a:cubicBezTo>
                    <a:pt x="10942" y="7633"/>
                    <a:pt x="11061" y="7454"/>
                    <a:pt x="11192" y="7276"/>
                  </a:cubicBezTo>
                  <a:cubicBezTo>
                    <a:pt x="11371" y="7014"/>
                    <a:pt x="11562" y="6764"/>
                    <a:pt x="11764" y="6514"/>
                  </a:cubicBezTo>
                  <a:cubicBezTo>
                    <a:pt x="11954" y="6264"/>
                    <a:pt x="12157" y="6014"/>
                    <a:pt x="12359" y="5763"/>
                  </a:cubicBezTo>
                  <a:cubicBezTo>
                    <a:pt x="12550" y="5549"/>
                    <a:pt x="12728" y="5347"/>
                    <a:pt x="12919" y="5144"/>
                  </a:cubicBezTo>
                  <a:cubicBezTo>
                    <a:pt x="13169" y="4894"/>
                    <a:pt x="13419" y="4644"/>
                    <a:pt x="13681" y="4406"/>
                  </a:cubicBezTo>
                  <a:cubicBezTo>
                    <a:pt x="13871" y="4228"/>
                    <a:pt x="14062" y="4049"/>
                    <a:pt x="14264" y="3882"/>
                  </a:cubicBezTo>
                  <a:cubicBezTo>
                    <a:pt x="14538" y="3656"/>
                    <a:pt x="14812" y="3454"/>
                    <a:pt x="15086" y="3251"/>
                  </a:cubicBezTo>
                  <a:cubicBezTo>
                    <a:pt x="15372" y="3049"/>
                    <a:pt x="15622" y="2846"/>
                    <a:pt x="15907" y="2680"/>
                  </a:cubicBezTo>
                  <a:cubicBezTo>
                    <a:pt x="15955" y="2644"/>
                    <a:pt x="16003" y="2620"/>
                    <a:pt x="16050" y="2585"/>
                  </a:cubicBezTo>
                  <a:cubicBezTo>
                    <a:pt x="16491" y="2323"/>
                    <a:pt x="16943" y="2084"/>
                    <a:pt x="17408" y="1870"/>
                  </a:cubicBezTo>
                  <a:cubicBezTo>
                    <a:pt x="17681" y="1751"/>
                    <a:pt x="17955" y="1644"/>
                    <a:pt x="18229" y="1549"/>
                  </a:cubicBezTo>
                  <a:cubicBezTo>
                    <a:pt x="18312" y="1525"/>
                    <a:pt x="18408" y="1501"/>
                    <a:pt x="18491" y="1465"/>
                  </a:cubicBezTo>
                  <a:cubicBezTo>
                    <a:pt x="18670" y="1418"/>
                    <a:pt x="18824" y="1370"/>
                    <a:pt x="18991" y="1322"/>
                  </a:cubicBezTo>
                  <a:cubicBezTo>
                    <a:pt x="19396" y="1215"/>
                    <a:pt x="19801" y="1144"/>
                    <a:pt x="20217" y="1096"/>
                  </a:cubicBezTo>
                  <a:cubicBezTo>
                    <a:pt x="20313" y="1096"/>
                    <a:pt x="20396" y="1084"/>
                    <a:pt x="20491" y="1072"/>
                  </a:cubicBezTo>
                  <a:cubicBezTo>
                    <a:pt x="20676" y="1064"/>
                    <a:pt x="20856" y="1056"/>
                    <a:pt x="21037" y="1056"/>
                  </a:cubicBezTo>
                  <a:cubicBezTo>
                    <a:pt x="21113" y="1056"/>
                    <a:pt x="21188" y="1057"/>
                    <a:pt x="21265" y="1061"/>
                  </a:cubicBezTo>
                  <a:lnTo>
                    <a:pt x="21515" y="1061"/>
                  </a:lnTo>
                  <a:cubicBezTo>
                    <a:pt x="21813" y="1072"/>
                    <a:pt x="22099" y="1108"/>
                    <a:pt x="22396" y="1156"/>
                  </a:cubicBezTo>
                  <a:cubicBezTo>
                    <a:pt x="22420" y="1156"/>
                    <a:pt x="22444" y="1168"/>
                    <a:pt x="22468" y="1180"/>
                  </a:cubicBezTo>
                  <a:cubicBezTo>
                    <a:pt x="22932" y="1275"/>
                    <a:pt x="23396" y="1418"/>
                    <a:pt x="23837" y="1596"/>
                  </a:cubicBezTo>
                  <a:lnTo>
                    <a:pt x="21420" y="560"/>
                  </a:lnTo>
                  <a:cubicBezTo>
                    <a:pt x="21241" y="477"/>
                    <a:pt x="21063" y="406"/>
                    <a:pt x="20872" y="346"/>
                  </a:cubicBezTo>
                  <a:cubicBezTo>
                    <a:pt x="20848" y="334"/>
                    <a:pt x="20825" y="334"/>
                    <a:pt x="20801" y="334"/>
                  </a:cubicBezTo>
                  <a:cubicBezTo>
                    <a:pt x="20551" y="251"/>
                    <a:pt x="20313" y="179"/>
                    <a:pt x="20051" y="132"/>
                  </a:cubicBezTo>
                  <a:lnTo>
                    <a:pt x="19991" y="120"/>
                  </a:lnTo>
                  <a:lnTo>
                    <a:pt x="19979" y="120"/>
                  </a:lnTo>
                  <a:cubicBezTo>
                    <a:pt x="19694" y="60"/>
                    <a:pt x="19396" y="37"/>
                    <a:pt x="19098" y="13"/>
                  </a:cubicBezTo>
                  <a:lnTo>
                    <a:pt x="19027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1566497" y="2401547"/>
              <a:ext cx="288750" cy="169400"/>
            </a:xfrm>
            <a:custGeom>
              <a:rect b="b" l="l" r="r" t="t"/>
              <a:pathLst>
                <a:path extrusionOk="0" h="6776" w="11550">
                  <a:moveTo>
                    <a:pt x="11507" y="1387"/>
                  </a:moveTo>
                  <a:lnTo>
                    <a:pt x="11549" y="1406"/>
                  </a:lnTo>
                  <a:cubicBezTo>
                    <a:pt x="11535" y="1399"/>
                    <a:pt x="11521" y="1393"/>
                    <a:pt x="11507" y="1387"/>
                  </a:cubicBezTo>
                  <a:close/>
                  <a:moveTo>
                    <a:pt x="7596" y="1"/>
                  </a:moveTo>
                  <a:cubicBezTo>
                    <a:pt x="7513" y="1"/>
                    <a:pt x="7430" y="12"/>
                    <a:pt x="7334" y="12"/>
                  </a:cubicBezTo>
                  <a:lnTo>
                    <a:pt x="6894" y="12"/>
                  </a:lnTo>
                  <a:cubicBezTo>
                    <a:pt x="6727" y="24"/>
                    <a:pt x="6549" y="72"/>
                    <a:pt x="6382" y="108"/>
                  </a:cubicBezTo>
                  <a:cubicBezTo>
                    <a:pt x="6275" y="120"/>
                    <a:pt x="6179" y="132"/>
                    <a:pt x="6072" y="167"/>
                  </a:cubicBezTo>
                  <a:cubicBezTo>
                    <a:pt x="6048" y="167"/>
                    <a:pt x="6013" y="167"/>
                    <a:pt x="5989" y="179"/>
                  </a:cubicBezTo>
                  <a:cubicBezTo>
                    <a:pt x="5656" y="263"/>
                    <a:pt x="5334" y="382"/>
                    <a:pt x="5025" y="524"/>
                  </a:cubicBezTo>
                  <a:cubicBezTo>
                    <a:pt x="4715" y="655"/>
                    <a:pt x="4417" y="822"/>
                    <a:pt x="4132" y="1001"/>
                  </a:cubicBezTo>
                  <a:cubicBezTo>
                    <a:pt x="4108" y="1025"/>
                    <a:pt x="4072" y="1036"/>
                    <a:pt x="4036" y="1048"/>
                  </a:cubicBezTo>
                  <a:cubicBezTo>
                    <a:pt x="3941" y="1108"/>
                    <a:pt x="3858" y="1167"/>
                    <a:pt x="3762" y="1239"/>
                  </a:cubicBezTo>
                  <a:cubicBezTo>
                    <a:pt x="3727" y="1251"/>
                    <a:pt x="3703" y="1286"/>
                    <a:pt x="3667" y="1310"/>
                  </a:cubicBezTo>
                  <a:cubicBezTo>
                    <a:pt x="3381" y="1501"/>
                    <a:pt x="3096" y="1727"/>
                    <a:pt x="2834" y="1953"/>
                  </a:cubicBezTo>
                  <a:cubicBezTo>
                    <a:pt x="2572" y="2191"/>
                    <a:pt x="2310" y="2453"/>
                    <a:pt x="2060" y="2727"/>
                  </a:cubicBezTo>
                  <a:cubicBezTo>
                    <a:pt x="2036" y="2751"/>
                    <a:pt x="2012" y="2775"/>
                    <a:pt x="1988" y="2799"/>
                  </a:cubicBezTo>
                  <a:cubicBezTo>
                    <a:pt x="1929" y="2858"/>
                    <a:pt x="1893" y="2918"/>
                    <a:pt x="1834" y="2977"/>
                  </a:cubicBezTo>
                  <a:cubicBezTo>
                    <a:pt x="1667" y="3168"/>
                    <a:pt x="1512" y="3370"/>
                    <a:pt x="1345" y="3572"/>
                  </a:cubicBezTo>
                  <a:cubicBezTo>
                    <a:pt x="1310" y="3632"/>
                    <a:pt x="1262" y="3680"/>
                    <a:pt x="1226" y="3739"/>
                  </a:cubicBezTo>
                  <a:cubicBezTo>
                    <a:pt x="1179" y="3787"/>
                    <a:pt x="1143" y="3846"/>
                    <a:pt x="1107" y="3894"/>
                  </a:cubicBezTo>
                  <a:cubicBezTo>
                    <a:pt x="1012" y="4037"/>
                    <a:pt x="917" y="4180"/>
                    <a:pt x="810" y="4323"/>
                  </a:cubicBezTo>
                  <a:cubicBezTo>
                    <a:pt x="762" y="4406"/>
                    <a:pt x="703" y="4477"/>
                    <a:pt x="655" y="4561"/>
                  </a:cubicBezTo>
                  <a:cubicBezTo>
                    <a:pt x="619" y="4620"/>
                    <a:pt x="595" y="4668"/>
                    <a:pt x="560" y="4727"/>
                  </a:cubicBezTo>
                  <a:cubicBezTo>
                    <a:pt x="488" y="4846"/>
                    <a:pt x="405" y="4977"/>
                    <a:pt x="345" y="5096"/>
                  </a:cubicBezTo>
                  <a:cubicBezTo>
                    <a:pt x="298" y="5180"/>
                    <a:pt x="238" y="5263"/>
                    <a:pt x="191" y="5346"/>
                  </a:cubicBezTo>
                  <a:cubicBezTo>
                    <a:pt x="131" y="5477"/>
                    <a:pt x="60" y="5608"/>
                    <a:pt x="0" y="5727"/>
                  </a:cubicBezTo>
                  <a:lnTo>
                    <a:pt x="2417" y="6775"/>
                  </a:lnTo>
                  <a:cubicBezTo>
                    <a:pt x="2524" y="6561"/>
                    <a:pt x="2631" y="6359"/>
                    <a:pt x="2750" y="6144"/>
                  </a:cubicBezTo>
                  <a:cubicBezTo>
                    <a:pt x="2822" y="6025"/>
                    <a:pt x="2893" y="5894"/>
                    <a:pt x="2977" y="5775"/>
                  </a:cubicBezTo>
                  <a:cubicBezTo>
                    <a:pt x="3048" y="5656"/>
                    <a:pt x="3131" y="5513"/>
                    <a:pt x="3227" y="5382"/>
                  </a:cubicBezTo>
                  <a:cubicBezTo>
                    <a:pt x="3310" y="5239"/>
                    <a:pt x="3417" y="5096"/>
                    <a:pt x="3524" y="4954"/>
                  </a:cubicBezTo>
                  <a:cubicBezTo>
                    <a:pt x="3596" y="4846"/>
                    <a:pt x="3679" y="4739"/>
                    <a:pt x="3762" y="4632"/>
                  </a:cubicBezTo>
                  <a:cubicBezTo>
                    <a:pt x="3905" y="4430"/>
                    <a:pt x="4084" y="4227"/>
                    <a:pt x="4239" y="4037"/>
                  </a:cubicBezTo>
                  <a:cubicBezTo>
                    <a:pt x="4322" y="3953"/>
                    <a:pt x="4393" y="3858"/>
                    <a:pt x="4465" y="3775"/>
                  </a:cubicBezTo>
                  <a:cubicBezTo>
                    <a:pt x="4715" y="3513"/>
                    <a:pt x="4977" y="3251"/>
                    <a:pt x="5239" y="3013"/>
                  </a:cubicBezTo>
                  <a:cubicBezTo>
                    <a:pt x="5513" y="2775"/>
                    <a:pt x="5787" y="2560"/>
                    <a:pt x="6072" y="2358"/>
                  </a:cubicBezTo>
                  <a:cubicBezTo>
                    <a:pt x="6227" y="2251"/>
                    <a:pt x="6382" y="2156"/>
                    <a:pt x="6537" y="2060"/>
                  </a:cubicBezTo>
                  <a:cubicBezTo>
                    <a:pt x="6822" y="1882"/>
                    <a:pt x="7120" y="1715"/>
                    <a:pt x="7430" y="1572"/>
                  </a:cubicBezTo>
                  <a:cubicBezTo>
                    <a:pt x="7775" y="1429"/>
                    <a:pt x="8120" y="1310"/>
                    <a:pt x="8477" y="1215"/>
                  </a:cubicBezTo>
                  <a:cubicBezTo>
                    <a:pt x="8573" y="1191"/>
                    <a:pt x="8680" y="1179"/>
                    <a:pt x="8775" y="1167"/>
                  </a:cubicBezTo>
                  <a:cubicBezTo>
                    <a:pt x="9013" y="1108"/>
                    <a:pt x="9251" y="1084"/>
                    <a:pt x="9489" y="1060"/>
                  </a:cubicBezTo>
                  <a:lnTo>
                    <a:pt x="9739" y="1060"/>
                  </a:lnTo>
                  <a:cubicBezTo>
                    <a:pt x="10025" y="1060"/>
                    <a:pt x="10311" y="1072"/>
                    <a:pt x="10597" y="1132"/>
                  </a:cubicBezTo>
                  <a:lnTo>
                    <a:pt x="10620" y="1132"/>
                  </a:lnTo>
                  <a:cubicBezTo>
                    <a:pt x="10927" y="1177"/>
                    <a:pt x="11222" y="1266"/>
                    <a:pt x="11507" y="1387"/>
                  </a:cubicBezTo>
                  <a:lnTo>
                    <a:pt x="11507" y="1387"/>
                  </a:lnTo>
                  <a:lnTo>
                    <a:pt x="9132" y="358"/>
                  </a:lnTo>
                  <a:cubicBezTo>
                    <a:pt x="9013" y="310"/>
                    <a:pt x="8894" y="263"/>
                    <a:pt x="8775" y="227"/>
                  </a:cubicBezTo>
                  <a:cubicBezTo>
                    <a:pt x="8596" y="167"/>
                    <a:pt x="8406" y="108"/>
                    <a:pt x="8215" y="72"/>
                  </a:cubicBezTo>
                  <a:lnTo>
                    <a:pt x="8192" y="72"/>
                  </a:lnTo>
                  <a:cubicBezTo>
                    <a:pt x="8001" y="36"/>
                    <a:pt x="7799" y="12"/>
                    <a:pt x="759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1015300" y="2426475"/>
              <a:ext cx="1059075" cy="766950"/>
            </a:xfrm>
            <a:custGeom>
              <a:rect b="b" l="l" r="r" t="t"/>
              <a:pathLst>
                <a:path extrusionOk="0" h="30678" w="42363">
                  <a:moveTo>
                    <a:pt x="31771" y="1"/>
                  </a:moveTo>
                  <a:cubicBezTo>
                    <a:pt x="31030" y="1"/>
                    <a:pt x="30238" y="171"/>
                    <a:pt x="29421" y="530"/>
                  </a:cubicBezTo>
                  <a:cubicBezTo>
                    <a:pt x="27361" y="1447"/>
                    <a:pt x="25563" y="3400"/>
                    <a:pt x="24396" y="5745"/>
                  </a:cubicBezTo>
                  <a:cubicBezTo>
                    <a:pt x="23026" y="3983"/>
                    <a:pt x="21089" y="3004"/>
                    <a:pt x="18867" y="3004"/>
                  </a:cubicBezTo>
                  <a:cubicBezTo>
                    <a:pt x="17711" y="3004"/>
                    <a:pt x="16476" y="3270"/>
                    <a:pt x="15205" y="3828"/>
                  </a:cubicBezTo>
                  <a:cubicBezTo>
                    <a:pt x="11240" y="5590"/>
                    <a:pt x="7930" y="9746"/>
                    <a:pt x="6299" y="14484"/>
                  </a:cubicBezTo>
                  <a:lnTo>
                    <a:pt x="6037" y="14591"/>
                  </a:lnTo>
                  <a:cubicBezTo>
                    <a:pt x="2608" y="16103"/>
                    <a:pt x="0" y="20735"/>
                    <a:pt x="215" y="24914"/>
                  </a:cubicBezTo>
                  <a:cubicBezTo>
                    <a:pt x="383" y="28200"/>
                    <a:pt x="2241" y="30241"/>
                    <a:pt x="4683" y="30241"/>
                  </a:cubicBezTo>
                  <a:cubicBezTo>
                    <a:pt x="5356" y="30241"/>
                    <a:pt x="6073" y="30087"/>
                    <a:pt x="6811" y="29760"/>
                  </a:cubicBezTo>
                  <a:lnTo>
                    <a:pt x="8418" y="29046"/>
                  </a:lnTo>
                  <a:cubicBezTo>
                    <a:pt x="9660" y="30103"/>
                    <a:pt x="11193" y="30678"/>
                    <a:pt x="12894" y="30678"/>
                  </a:cubicBezTo>
                  <a:cubicBezTo>
                    <a:pt x="14048" y="30678"/>
                    <a:pt x="15280" y="30413"/>
                    <a:pt x="16550" y="29855"/>
                  </a:cubicBezTo>
                  <a:cubicBezTo>
                    <a:pt x="19693" y="28462"/>
                    <a:pt x="22420" y="25545"/>
                    <a:pt x="24229" y="22057"/>
                  </a:cubicBezTo>
                  <a:lnTo>
                    <a:pt x="36338" y="16711"/>
                  </a:lnTo>
                  <a:cubicBezTo>
                    <a:pt x="39755" y="15199"/>
                    <a:pt x="42363" y="10579"/>
                    <a:pt x="42148" y="6388"/>
                  </a:cubicBezTo>
                  <a:cubicBezTo>
                    <a:pt x="41980" y="3112"/>
                    <a:pt x="40122" y="1072"/>
                    <a:pt x="37681" y="1072"/>
                  </a:cubicBezTo>
                  <a:cubicBezTo>
                    <a:pt x="37008" y="1072"/>
                    <a:pt x="36291" y="1227"/>
                    <a:pt x="35552" y="1554"/>
                  </a:cubicBezTo>
                  <a:lnTo>
                    <a:pt x="35255" y="1685"/>
                  </a:lnTo>
                  <a:cubicBezTo>
                    <a:pt x="34384" y="604"/>
                    <a:pt x="33167" y="1"/>
                    <a:pt x="3177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2165072" y="2660222"/>
              <a:ext cx="68200" cy="17275"/>
            </a:xfrm>
            <a:custGeom>
              <a:rect b="b" l="l" r="r" t="t"/>
              <a:pathLst>
                <a:path extrusionOk="0" h="691" w="2728">
                  <a:moveTo>
                    <a:pt x="834" y="0"/>
                  </a:moveTo>
                  <a:cubicBezTo>
                    <a:pt x="774" y="0"/>
                    <a:pt x="715" y="24"/>
                    <a:pt x="643" y="36"/>
                  </a:cubicBezTo>
                  <a:lnTo>
                    <a:pt x="524" y="48"/>
                  </a:lnTo>
                  <a:lnTo>
                    <a:pt x="489" y="60"/>
                  </a:lnTo>
                  <a:cubicBezTo>
                    <a:pt x="370" y="95"/>
                    <a:pt x="239" y="143"/>
                    <a:pt x="120" y="191"/>
                  </a:cubicBezTo>
                  <a:lnTo>
                    <a:pt x="1" y="250"/>
                  </a:lnTo>
                  <a:lnTo>
                    <a:pt x="1024" y="691"/>
                  </a:lnTo>
                  <a:lnTo>
                    <a:pt x="1144" y="643"/>
                  </a:lnTo>
                  <a:cubicBezTo>
                    <a:pt x="1275" y="584"/>
                    <a:pt x="1405" y="536"/>
                    <a:pt x="1548" y="500"/>
                  </a:cubicBezTo>
                  <a:cubicBezTo>
                    <a:pt x="1584" y="488"/>
                    <a:pt x="1632" y="488"/>
                    <a:pt x="1667" y="476"/>
                  </a:cubicBezTo>
                  <a:cubicBezTo>
                    <a:pt x="1763" y="464"/>
                    <a:pt x="1846" y="453"/>
                    <a:pt x="1941" y="441"/>
                  </a:cubicBezTo>
                  <a:lnTo>
                    <a:pt x="2037" y="441"/>
                  </a:lnTo>
                  <a:cubicBezTo>
                    <a:pt x="2144" y="441"/>
                    <a:pt x="2263" y="453"/>
                    <a:pt x="2370" y="464"/>
                  </a:cubicBezTo>
                  <a:cubicBezTo>
                    <a:pt x="2489" y="488"/>
                    <a:pt x="2608" y="524"/>
                    <a:pt x="2727" y="572"/>
                  </a:cubicBezTo>
                  <a:lnTo>
                    <a:pt x="1703" y="131"/>
                  </a:lnTo>
                  <a:cubicBezTo>
                    <a:pt x="1656" y="107"/>
                    <a:pt x="1608" y="95"/>
                    <a:pt x="1572" y="83"/>
                  </a:cubicBezTo>
                  <a:cubicBezTo>
                    <a:pt x="1501" y="60"/>
                    <a:pt x="1417" y="36"/>
                    <a:pt x="1346" y="24"/>
                  </a:cubicBezTo>
                  <a:cubicBezTo>
                    <a:pt x="1263" y="12"/>
                    <a:pt x="1191" y="0"/>
                    <a:pt x="112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2050472" y="2648897"/>
              <a:ext cx="121775" cy="71775"/>
            </a:xfrm>
            <a:custGeom>
              <a:rect b="b" l="l" r="r" t="t"/>
              <a:pathLst>
                <a:path extrusionOk="0" h="2871" w="4871">
                  <a:moveTo>
                    <a:pt x="4780" y="556"/>
                  </a:moveTo>
                  <a:lnTo>
                    <a:pt x="4870" y="596"/>
                  </a:lnTo>
                  <a:cubicBezTo>
                    <a:pt x="4841" y="581"/>
                    <a:pt x="4811" y="568"/>
                    <a:pt x="4780" y="556"/>
                  </a:cubicBezTo>
                  <a:close/>
                  <a:moveTo>
                    <a:pt x="2906" y="1"/>
                  </a:moveTo>
                  <a:cubicBezTo>
                    <a:pt x="2846" y="1"/>
                    <a:pt x="2763" y="24"/>
                    <a:pt x="2691" y="36"/>
                  </a:cubicBezTo>
                  <a:cubicBezTo>
                    <a:pt x="2656" y="48"/>
                    <a:pt x="2608" y="48"/>
                    <a:pt x="2572" y="60"/>
                  </a:cubicBezTo>
                  <a:cubicBezTo>
                    <a:pt x="2549" y="60"/>
                    <a:pt x="2537" y="60"/>
                    <a:pt x="2537" y="72"/>
                  </a:cubicBezTo>
                  <a:cubicBezTo>
                    <a:pt x="2394" y="108"/>
                    <a:pt x="2251" y="155"/>
                    <a:pt x="2120" y="215"/>
                  </a:cubicBezTo>
                  <a:cubicBezTo>
                    <a:pt x="1989" y="275"/>
                    <a:pt x="1870" y="346"/>
                    <a:pt x="1739" y="417"/>
                  </a:cubicBezTo>
                  <a:lnTo>
                    <a:pt x="1703" y="441"/>
                  </a:lnTo>
                  <a:cubicBezTo>
                    <a:pt x="1668" y="465"/>
                    <a:pt x="1620" y="489"/>
                    <a:pt x="1584" y="513"/>
                  </a:cubicBezTo>
                  <a:lnTo>
                    <a:pt x="1548" y="548"/>
                  </a:lnTo>
                  <a:cubicBezTo>
                    <a:pt x="1429" y="632"/>
                    <a:pt x="1310" y="727"/>
                    <a:pt x="1191" y="822"/>
                  </a:cubicBezTo>
                  <a:cubicBezTo>
                    <a:pt x="1084" y="929"/>
                    <a:pt x="977" y="1037"/>
                    <a:pt x="870" y="1144"/>
                  </a:cubicBezTo>
                  <a:cubicBezTo>
                    <a:pt x="858" y="1156"/>
                    <a:pt x="846" y="1167"/>
                    <a:pt x="834" y="1179"/>
                  </a:cubicBezTo>
                  <a:cubicBezTo>
                    <a:pt x="822" y="1191"/>
                    <a:pt x="798" y="1227"/>
                    <a:pt x="775" y="1251"/>
                  </a:cubicBezTo>
                  <a:cubicBezTo>
                    <a:pt x="703" y="1334"/>
                    <a:pt x="632" y="1418"/>
                    <a:pt x="572" y="1501"/>
                  </a:cubicBezTo>
                  <a:cubicBezTo>
                    <a:pt x="548" y="1525"/>
                    <a:pt x="536" y="1548"/>
                    <a:pt x="513" y="1572"/>
                  </a:cubicBezTo>
                  <a:lnTo>
                    <a:pt x="465" y="1644"/>
                  </a:lnTo>
                  <a:cubicBezTo>
                    <a:pt x="429" y="1703"/>
                    <a:pt x="382" y="1763"/>
                    <a:pt x="346" y="1822"/>
                  </a:cubicBezTo>
                  <a:cubicBezTo>
                    <a:pt x="322" y="1858"/>
                    <a:pt x="298" y="1894"/>
                    <a:pt x="274" y="1918"/>
                  </a:cubicBezTo>
                  <a:cubicBezTo>
                    <a:pt x="251" y="1953"/>
                    <a:pt x="251" y="1965"/>
                    <a:pt x="239" y="1989"/>
                  </a:cubicBezTo>
                  <a:cubicBezTo>
                    <a:pt x="203" y="2049"/>
                    <a:pt x="179" y="2096"/>
                    <a:pt x="144" y="2156"/>
                  </a:cubicBezTo>
                  <a:cubicBezTo>
                    <a:pt x="120" y="2203"/>
                    <a:pt x="96" y="2227"/>
                    <a:pt x="84" y="2263"/>
                  </a:cubicBezTo>
                  <a:cubicBezTo>
                    <a:pt x="60" y="2299"/>
                    <a:pt x="24" y="2370"/>
                    <a:pt x="1" y="2418"/>
                  </a:cubicBezTo>
                  <a:lnTo>
                    <a:pt x="1025" y="2870"/>
                  </a:lnTo>
                  <a:cubicBezTo>
                    <a:pt x="1060" y="2775"/>
                    <a:pt x="1120" y="2680"/>
                    <a:pt x="1167" y="2596"/>
                  </a:cubicBezTo>
                  <a:cubicBezTo>
                    <a:pt x="1203" y="2549"/>
                    <a:pt x="1227" y="2489"/>
                    <a:pt x="1263" y="2441"/>
                  </a:cubicBezTo>
                  <a:cubicBezTo>
                    <a:pt x="1287" y="2382"/>
                    <a:pt x="1322" y="2322"/>
                    <a:pt x="1358" y="2275"/>
                  </a:cubicBezTo>
                  <a:cubicBezTo>
                    <a:pt x="1406" y="2203"/>
                    <a:pt x="1441" y="2144"/>
                    <a:pt x="1489" y="2084"/>
                  </a:cubicBezTo>
                  <a:cubicBezTo>
                    <a:pt x="1525" y="2025"/>
                    <a:pt x="1548" y="2001"/>
                    <a:pt x="1584" y="1953"/>
                  </a:cubicBezTo>
                  <a:cubicBezTo>
                    <a:pt x="1656" y="1870"/>
                    <a:pt x="1715" y="1787"/>
                    <a:pt x="1787" y="1703"/>
                  </a:cubicBezTo>
                  <a:cubicBezTo>
                    <a:pt x="1822" y="1668"/>
                    <a:pt x="1858" y="1620"/>
                    <a:pt x="1882" y="1596"/>
                  </a:cubicBezTo>
                  <a:cubicBezTo>
                    <a:pt x="1989" y="1477"/>
                    <a:pt x="2096" y="1370"/>
                    <a:pt x="2215" y="1263"/>
                  </a:cubicBezTo>
                  <a:cubicBezTo>
                    <a:pt x="2322" y="1167"/>
                    <a:pt x="2441" y="1072"/>
                    <a:pt x="2560" y="989"/>
                  </a:cubicBezTo>
                  <a:cubicBezTo>
                    <a:pt x="2632" y="953"/>
                    <a:pt x="2691" y="906"/>
                    <a:pt x="2763" y="858"/>
                  </a:cubicBezTo>
                  <a:cubicBezTo>
                    <a:pt x="2882" y="786"/>
                    <a:pt x="3013" y="715"/>
                    <a:pt x="3144" y="656"/>
                  </a:cubicBezTo>
                  <a:cubicBezTo>
                    <a:pt x="3287" y="596"/>
                    <a:pt x="3430" y="548"/>
                    <a:pt x="3584" y="513"/>
                  </a:cubicBezTo>
                  <a:cubicBezTo>
                    <a:pt x="3632" y="501"/>
                    <a:pt x="3668" y="501"/>
                    <a:pt x="3715" y="489"/>
                  </a:cubicBezTo>
                  <a:cubicBezTo>
                    <a:pt x="3811" y="465"/>
                    <a:pt x="3918" y="453"/>
                    <a:pt x="4013" y="441"/>
                  </a:cubicBezTo>
                  <a:lnTo>
                    <a:pt x="4120" y="441"/>
                  </a:lnTo>
                  <a:cubicBezTo>
                    <a:pt x="4239" y="441"/>
                    <a:pt x="4358" y="453"/>
                    <a:pt x="4477" y="477"/>
                  </a:cubicBezTo>
                  <a:cubicBezTo>
                    <a:pt x="4585" y="495"/>
                    <a:pt x="4686" y="520"/>
                    <a:pt x="4780" y="556"/>
                  </a:cubicBezTo>
                  <a:lnTo>
                    <a:pt x="4780" y="556"/>
                  </a:lnTo>
                  <a:lnTo>
                    <a:pt x="3846" y="144"/>
                  </a:lnTo>
                  <a:cubicBezTo>
                    <a:pt x="3799" y="132"/>
                    <a:pt x="3751" y="108"/>
                    <a:pt x="3703" y="84"/>
                  </a:cubicBezTo>
                  <a:cubicBezTo>
                    <a:pt x="3620" y="60"/>
                    <a:pt x="3549" y="48"/>
                    <a:pt x="3465" y="24"/>
                  </a:cubicBezTo>
                  <a:cubicBezTo>
                    <a:pt x="3382" y="13"/>
                    <a:pt x="3299" y="1"/>
                    <a:pt x="321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1879975" y="2954350"/>
              <a:ext cx="43500" cy="22350"/>
            </a:xfrm>
            <a:custGeom>
              <a:rect b="b" l="l" r="r" t="t"/>
              <a:pathLst>
                <a:path extrusionOk="0" h="894" w="1740">
                  <a:moveTo>
                    <a:pt x="1" y="1"/>
                  </a:moveTo>
                  <a:cubicBezTo>
                    <a:pt x="215" y="180"/>
                    <a:pt x="465" y="334"/>
                    <a:pt x="727" y="453"/>
                  </a:cubicBezTo>
                  <a:lnTo>
                    <a:pt x="1646" y="853"/>
                  </a:lnTo>
                  <a:lnTo>
                    <a:pt x="1646" y="853"/>
                  </a:lnTo>
                  <a:cubicBezTo>
                    <a:pt x="1420" y="749"/>
                    <a:pt x="1213" y="611"/>
                    <a:pt x="1025" y="453"/>
                  </a:cubicBezTo>
                  <a:lnTo>
                    <a:pt x="1" y="1"/>
                  </a:lnTo>
                  <a:close/>
                  <a:moveTo>
                    <a:pt x="1646" y="853"/>
                  </a:moveTo>
                  <a:cubicBezTo>
                    <a:pt x="1676" y="867"/>
                    <a:pt x="1708" y="881"/>
                    <a:pt x="1739" y="894"/>
                  </a:cubicBezTo>
                  <a:lnTo>
                    <a:pt x="1646" y="85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794797" y="2680447"/>
              <a:ext cx="251825" cy="295300"/>
            </a:xfrm>
            <a:custGeom>
              <a:rect b="b" l="l" r="r" t="t"/>
              <a:pathLst>
                <a:path extrusionOk="0" h="11812" w="10073">
                  <a:moveTo>
                    <a:pt x="7965" y="1"/>
                  </a:moveTo>
                  <a:cubicBezTo>
                    <a:pt x="7858" y="1"/>
                    <a:pt x="7751" y="1"/>
                    <a:pt x="7632" y="13"/>
                  </a:cubicBezTo>
                  <a:lnTo>
                    <a:pt x="7573" y="13"/>
                  </a:lnTo>
                  <a:cubicBezTo>
                    <a:pt x="7549" y="13"/>
                    <a:pt x="7537" y="13"/>
                    <a:pt x="7525" y="25"/>
                  </a:cubicBezTo>
                  <a:cubicBezTo>
                    <a:pt x="7346" y="36"/>
                    <a:pt x="7180" y="72"/>
                    <a:pt x="7001" y="108"/>
                  </a:cubicBezTo>
                  <a:lnTo>
                    <a:pt x="6965" y="108"/>
                  </a:lnTo>
                  <a:cubicBezTo>
                    <a:pt x="6918" y="132"/>
                    <a:pt x="6858" y="156"/>
                    <a:pt x="6799" y="167"/>
                  </a:cubicBezTo>
                  <a:lnTo>
                    <a:pt x="6680" y="203"/>
                  </a:lnTo>
                  <a:cubicBezTo>
                    <a:pt x="6572" y="239"/>
                    <a:pt x="6453" y="286"/>
                    <a:pt x="6334" y="346"/>
                  </a:cubicBezTo>
                  <a:cubicBezTo>
                    <a:pt x="6144" y="429"/>
                    <a:pt x="5953" y="525"/>
                    <a:pt x="5763" y="644"/>
                  </a:cubicBezTo>
                  <a:lnTo>
                    <a:pt x="5703" y="679"/>
                  </a:lnTo>
                  <a:lnTo>
                    <a:pt x="5656" y="703"/>
                  </a:lnTo>
                  <a:lnTo>
                    <a:pt x="5525" y="787"/>
                  </a:lnTo>
                  <a:cubicBezTo>
                    <a:pt x="5465" y="822"/>
                    <a:pt x="5418" y="870"/>
                    <a:pt x="5358" y="918"/>
                  </a:cubicBezTo>
                  <a:cubicBezTo>
                    <a:pt x="5239" y="1001"/>
                    <a:pt x="5120" y="1096"/>
                    <a:pt x="5013" y="1191"/>
                  </a:cubicBezTo>
                  <a:cubicBezTo>
                    <a:pt x="4929" y="1263"/>
                    <a:pt x="4846" y="1334"/>
                    <a:pt x="4763" y="1406"/>
                  </a:cubicBezTo>
                  <a:cubicBezTo>
                    <a:pt x="4656" y="1513"/>
                    <a:pt x="4548" y="1620"/>
                    <a:pt x="4441" y="1727"/>
                  </a:cubicBezTo>
                  <a:cubicBezTo>
                    <a:pt x="4394" y="1763"/>
                    <a:pt x="4358" y="1799"/>
                    <a:pt x="4310" y="1846"/>
                  </a:cubicBezTo>
                  <a:cubicBezTo>
                    <a:pt x="4275" y="1894"/>
                    <a:pt x="4239" y="1941"/>
                    <a:pt x="4203" y="1989"/>
                  </a:cubicBezTo>
                  <a:cubicBezTo>
                    <a:pt x="4120" y="2084"/>
                    <a:pt x="4036" y="2191"/>
                    <a:pt x="3953" y="2299"/>
                  </a:cubicBezTo>
                  <a:cubicBezTo>
                    <a:pt x="3905" y="2346"/>
                    <a:pt x="3858" y="2394"/>
                    <a:pt x="3822" y="2453"/>
                  </a:cubicBezTo>
                  <a:cubicBezTo>
                    <a:pt x="3774" y="2513"/>
                    <a:pt x="3751" y="2561"/>
                    <a:pt x="3703" y="2620"/>
                  </a:cubicBezTo>
                  <a:lnTo>
                    <a:pt x="3560" y="2846"/>
                  </a:lnTo>
                  <a:cubicBezTo>
                    <a:pt x="3524" y="2894"/>
                    <a:pt x="3489" y="2942"/>
                    <a:pt x="3453" y="3001"/>
                  </a:cubicBezTo>
                  <a:cubicBezTo>
                    <a:pt x="3405" y="3084"/>
                    <a:pt x="3346" y="3180"/>
                    <a:pt x="3286" y="3275"/>
                  </a:cubicBezTo>
                  <a:cubicBezTo>
                    <a:pt x="3262" y="3334"/>
                    <a:pt x="3227" y="3394"/>
                    <a:pt x="3191" y="3442"/>
                  </a:cubicBezTo>
                  <a:cubicBezTo>
                    <a:pt x="3179" y="3465"/>
                    <a:pt x="3167" y="3489"/>
                    <a:pt x="3155" y="3513"/>
                  </a:cubicBezTo>
                  <a:cubicBezTo>
                    <a:pt x="3072" y="3680"/>
                    <a:pt x="2977" y="3846"/>
                    <a:pt x="2905" y="4025"/>
                  </a:cubicBezTo>
                  <a:cubicBezTo>
                    <a:pt x="2893" y="4037"/>
                    <a:pt x="2893" y="4061"/>
                    <a:pt x="2881" y="4073"/>
                  </a:cubicBezTo>
                  <a:cubicBezTo>
                    <a:pt x="2870" y="4108"/>
                    <a:pt x="2846" y="4156"/>
                    <a:pt x="2834" y="4192"/>
                  </a:cubicBezTo>
                  <a:cubicBezTo>
                    <a:pt x="2786" y="4311"/>
                    <a:pt x="2727" y="4430"/>
                    <a:pt x="2679" y="4549"/>
                  </a:cubicBezTo>
                  <a:cubicBezTo>
                    <a:pt x="2643" y="4644"/>
                    <a:pt x="2608" y="4739"/>
                    <a:pt x="2572" y="4847"/>
                  </a:cubicBezTo>
                  <a:lnTo>
                    <a:pt x="2465" y="4894"/>
                  </a:lnTo>
                  <a:cubicBezTo>
                    <a:pt x="2346" y="4942"/>
                    <a:pt x="2215" y="5013"/>
                    <a:pt x="2108" y="5085"/>
                  </a:cubicBezTo>
                  <a:lnTo>
                    <a:pt x="2060" y="5108"/>
                  </a:lnTo>
                  <a:lnTo>
                    <a:pt x="2012" y="5144"/>
                  </a:lnTo>
                  <a:lnTo>
                    <a:pt x="1989" y="5156"/>
                  </a:lnTo>
                  <a:cubicBezTo>
                    <a:pt x="1869" y="5239"/>
                    <a:pt x="1762" y="5323"/>
                    <a:pt x="1655" y="5406"/>
                  </a:cubicBezTo>
                  <a:lnTo>
                    <a:pt x="1596" y="5466"/>
                  </a:lnTo>
                  <a:cubicBezTo>
                    <a:pt x="1500" y="5549"/>
                    <a:pt x="1417" y="5644"/>
                    <a:pt x="1322" y="5728"/>
                  </a:cubicBezTo>
                  <a:lnTo>
                    <a:pt x="1286" y="5775"/>
                  </a:lnTo>
                  <a:cubicBezTo>
                    <a:pt x="1274" y="5775"/>
                    <a:pt x="1274" y="5787"/>
                    <a:pt x="1262" y="5799"/>
                  </a:cubicBezTo>
                  <a:cubicBezTo>
                    <a:pt x="1179" y="5894"/>
                    <a:pt x="1096" y="6001"/>
                    <a:pt x="1012" y="6109"/>
                  </a:cubicBezTo>
                  <a:lnTo>
                    <a:pt x="1000" y="6121"/>
                  </a:lnTo>
                  <a:cubicBezTo>
                    <a:pt x="976" y="6144"/>
                    <a:pt x="965" y="6180"/>
                    <a:pt x="941" y="6204"/>
                  </a:cubicBezTo>
                  <a:cubicBezTo>
                    <a:pt x="893" y="6275"/>
                    <a:pt x="846" y="6335"/>
                    <a:pt x="810" y="6406"/>
                  </a:cubicBezTo>
                  <a:lnTo>
                    <a:pt x="774" y="6442"/>
                  </a:lnTo>
                  <a:cubicBezTo>
                    <a:pt x="762" y="6478"/>
                    <a:pt x="738" y="6513"/>
                    <a:pt x="726" y="6537"/>
                  </a:cubicBezTo>
                  <a:cubicBezTo>
                    <a:pt x="703" y="6573"/>
                    <a:pt x="655" y="6644"/>
                    <a:pt x="631" y="6692"/>
                  </a:cubicBezTo>
                  <a:lnTo>
                    <a:pt x="607" y="6740"/>
                  </a:lnTo>
                  <a:cubicBezTo>
                    <a:pt x="584" y="6775"/>
                    <a:pt x="572" y="6811"/>
                    <a:pt x="548" y="6847"/>
                  </a:cubicBezTo>
                  <a:cubicBezTo>
                    <a:pt x="524" y="6883"/>
                    <a:pt x="500" y="6942"/>
                    <a:pt x="476" y="6990"/>
                  </a:cubicBezTo>
                  <a:lnTo>
                    <a:pt x="453" y="7037"/>
                  </a:lnTo>
                  <a:cubicBezTo>
                    <a:pt x="441" y="7085"/>
                    <a:pt x="417" y="7121"/>
                    <a:pt x="405" y="7168"/>
                  </a:cubicBezTo>
                  <a:cubicBezTo>
                    <a:pt x="381" y="7204"/>
                    <a:pt x="369" y="7252"/>
                    <a:pt x="345" y="7299"/>
                  </a:cubicBezTo>
                  <a:cubicBezTo>
                    <a:pt x="345" y="7311"/>
                    <a:pt x="334" y="7323"/>
                    <a:pt x="334" y="7335"/>
                  </a:cubicBezTo>
                  <a:cubicBezTo>
                    <a:pt x="310" y="7383"/>
                    <a:pt x="298" y="7430"/>
                    <a:pt x="286" y="7478"/>
                  </a:cubicBezTo>
                  <a:cubicBezTo>
                    <a:pt x="262" y="7525"/>
                    <a:pt x="250" y="7573"/>
                    <a:pt x="226" y="7621"/>
                  </a:cubicBezTo>
                  <a:cubicBezTo>
                    <a:pt x="226" y="7633"/>
                    <a:pt x="226" y="7633"/>
                    <a:pt x="226" y="7645"/>
                  </a:cubicBezTo>
                  <a:cubicBezTo>
                    <a:pt x="214" y="7692"/>
                    <a:pt x="203" y="7740"/>
                    <a:pt x="179" y="7775"/>
                  </a:cubicBezTo>
                  <a:cubicBezTo>
                    <a:pt x="167" y="7823"/>
                    <a:pt x="155" y="7895"/>
                    <a:pt x="143" y="7954"/>
                  </a:cubicBezTo>
                  <a:lnTo>
                    <a:pt x="131" y="7978"/>
                  </a:lnTo>
                  <a:cubicBezTo>
                    <a:pt x="119" y="8014"/>
                    <a:pt x="119" y="8049"/>
                    <a:pt x="107" y="8085"/>
                  </a:cubicBezTo>
                  <a:cubicBezTo>
                    <a:pt x="95" y="8156"/>
                    <a:pt x="72" y="8228"/>
                    <a:pt x="60" y="8299"/>
                  </a:cubicBezTo>
                  <a:lnTo>
                    <a:pt x="60" y="8347"/>
                  </a:lnTo>
                  <a:cubicBezTo>
                    <a:pt x="60" y="8371"/>
                    <a:pt x="60" y="8407"/>
                    <a:pt x="48" y="8430"/>
                  </a:cubicBezTo>
                  <a:cubicBezTo>
                    <a:pt x="36" y="8526"/>
                    <a:pt x="24" y="8633"/>
                    <a:pt x="12" y="8728"/>
                  </a:cubicBezTo>
                  <a:cubicBezTo>
                    <a:pt x="12" y="8752"/>
                    <a:pt x="0" y="8776"/>
                    <a:pt x="0" y="8799"/>
                  </a:cubicBezTo>
                  <a:cubicBezTo>
                    <a:pt x="0" y="8835"/>
                    <a:pt x="0" y="8835"/>
                    <a:pt x="0" y="8847"/>
                  </a:cubicBezTo>
                  <a:cubicBezTo>
                    <a:pt x="0" y="8990"/>
                    <a:pt x="0" y="9121"/>
                    <a:pt x="0" y="9252"/>
                  </a:cubicBezTo>
                  <a:cubicBezTo>
                    <a:pt x="60" y="10312"/>
                    <a:pt x="524" y="11074"/>
                    <a:pt x="1215" y="11371"/>
                  </a:cubicBezTo>
                  <a:lnTo>
                    <a:pt x="2227" y="11812"/>
                  </a:lnTo>
                  <a:cubicBezTo>
                    <a:pt x="1548" y="11514"/>
                    <a:pt x="1084" y="10776"/>
                    <a:pt x="1024" y="9704"/>
                  </a:cubicBezTo>
                  <a:cubicBezTo>
                    <a:pt x="1012" y="9573"/>
                    <a:pt x="1024" y="9430"/>
                    <a:pt x="1024" y="9299"/>
                  </a:cubicBezTo>
                  <a:lnTo>
                    <a:pt x="1036" y="9180"/>
                  </a:lnTo>
                  <a:cubicBezTo>
                    <a:pt x="1036" y="9073"/>
                    <a:pt x="1048" y="8978"/>
                    <a:pt x="1072" y="8871"/>
                  </a:cubicBezTo>
                  <a:lnTo>
                    <a:pt x="1084" y="8752"/>
                  </a:lnTo>
                  <a:cubicBezTo>
                    <a:pt x="1096" y="8680"/>
                    <a:pt x="1107" y="8609"/>
                    <a:pt x="1131" y="8537"/>
                  </a:cubicBezTo>
                  <a:cubicBezTo>
                    <a:pt x="1143" y="8490"/>
                    <a:pt x="1143" y="8442"/>
                    <a:pt x="1155" y="8395"/>
                  </a:cubicBezTo>
                  <a:cubicBezTo>
                    <a:pt x="1167" y="8347"/>
                    <a:pt x="1191" y="8287"/>
                    <a:pt x="1203" y="8228"/>
                  </a:cubicBezTo>
                  <a:lnTo>
                    <a:pt x="1250" y="8061"/>
                  </a:lnTo>
                  <a:cubicBezTo>
                    <a:pt x="1274" y="8014"/>
                    <a:pt x="1286" y="7966"/>
                    <a:pt x="1298" y="7918"/>
                  </a:cubicBezTo>
                  <a:cubicBezTo>
                    <a:pt x="1322" y="7859"/>
                    <a:pt x="1346" y="7799"/>
                    <a:pt x="1369" y="7740"/>
                  </a:cubicBezTo>
                  <a:cubicBezTo>
                    <a:pt x="1393" y="7680"/>
                    <a:pt x="1405" y="7645"/>
                    <a:pt x="1429" y="7597"/>
                  </a:cubicBezTo>
                  <a:cubicBezTo>
                    <a:pt x="1441" y="7561"/>
                    <a:pt x="1477" y="7490"/>
                    <a:pt x="1500" y="7430"/>
                  </a:cubicBezTo>
                  <a:cubicBezTo>
                    <a:pt x="1524" y="7383"/>
                    <a:pt x="1548" y="7335"/>
                    <a:pt x="1572" y="7287"/>
                  </a:cubicBezTo>
                  <a:cubicBezTo>
                    <a:pt x="1596" y="7252"/>
                    <a:pt x="1619" y="7192"/>
                    <a:pt x="1655" y="7133"/>
                  </a:cubicBezTo>
                  <a:cubicBezTo>
                    <a:pt x="1679" y="7085"/>
                    <a:pt x="1715" y="7037"/>
                    <a:pt x="1738" y="6990"/>
                  </a:cubicBezTo>
                  <a:cubicBezTo>
                    <a:pt x="1774" y="6942"/>
                    <a:pt x="1798" y="6894"/>
                    <a:pt x="1822" y="6847"/>
                  </a:cubicBezTo>
                  <a:cubicBezTo>
                    <a:pt x="1869" y="6775"/>
                    <a:pt x="1917" y="6716"/>
                    <a:pt x="1965" y="6644"/>
                  </a:cubicBezTo>
                  <a:lnTo>
                    <a:pt x="2024" y="6549"/>
                  </a:lnTo>
                  <a:cubicBezTo>
                    <a:pt x="2108" y="6442"/>
                    <a:pt x="2191" y="6347"/>
                    <a:pt x="2286" y="6240"/>
                  </a:cubicBezTo>
                  <a:cubicBezTo>
                    <a:pt x="2310" y="6216"/>
                    <a:pt x="2322" y="6204"/>
                    <a:pt x="2346" y="6180"/>
                  </a:cubicBezTo>
                  <a:cubicBezTo>
                    <a:pt x="2429" y="6085"/>
                    <a:pt x="2524" y="6001"/>
                    <a:pt x="2608" y="5918"/>
                  </a:cubicBezTo>
                  <a:lnTo>
                    <a:pt x="2679" y="5859"/>
                  </a:lnTo>
                  <a:cubicBezTo>
                    <a:pt x="2786" y="5763"/>
                    <a:pt x="2893" y="5680"/>
                    <a:pt x="3001" y="5609"/>
                  </a:cubicBezTo>
                  <a:lnTo>
                    <a:pt x="3132" y="5525"/>
                  </a:lnTo>
                  <a:cubicBezTo>
                    <a:pt x="3239" y="5454"/>
                    <a:pt x="3358" y="5394"/>
                    <a:pt x="3489" y="5335"/>
                  </a:cubicBezTo>
                  <a:lnTo>
                    <a:pt x="3596" y="5287"/>
                  </a:lnTo>
                  <a:cubicBezTo>
                    <a:pt x="3667" y="5073"/>
                    <a:pt x="3763" y="4858"/>
                    <a:pt x="3846" y="4644"/>
                  </a:cubicBezTo>
                  <a:cubicBezTo>
                    <a:pt x="3870" y="4597"/>
                    <a:pt x="3882" y="4561"/>
                    <a:pt x="3905" y="4513"/>
                  </a:cubicBezTo>
                  <a:cubicBezTo>
                    <a:pt x="4001" y="4311"/>
                    <a:pt x="4108" y="4096"/>
                    <a:pt x="4215" y="3894"/>
                  </a:cubicBezTo>
                  <a:cubicBezTo>
                    <a:pt x="4251" y="3835"/>
                    <a:pt x="4286" y="3787"/>
                    <a:pt x="4310" y="3727"/>
                  </a:cubicBezTo>
                  <a:cubicBezTo>
                    <a:pt x="4394" y="3573"/>
                    <a:pt x="4489" y="3430"/>
                    <a:pt x="4584" y="3299"/>
                  </a:cubicBezTo>
                  <a:cubicBezTo>
                    <a:pt x="4632" y="3215"/>
                    <a:pt x="4679" y="3144"/>
                    <a:pt x="4739" y="3061"/>
                  </a:cubicBezTo>
                  <a:cubicBezTo>
                    <a:pt x="4810" y="2953"/>
                    <a:pt x="4894" y="2846"/>
                    <a:pt x="4977" y="2739"/>
                  </a:cubicBezTo>
                  <a:cubicBezTo>
                    <a:pt x="5060" y="2644"/>
                    <a:pt x="5144" y="2537"/>
                    <a:pt x="5227" y="2430"/>
                  </a:cubicBezTo>
                  <a:cubicBezTo>
                    <a:pt x="5322" y="2334"/>
                    <a:pt x="5382" y="2251"/>
                    <a:pt x="5465" y="2168"/>
                  </a:cubicBezTo>
                  <a:cubicBezTo>
                    <a:pt x="5572" y="2060"/>
                    <a:pt x="5679" y="1953"/>
                    <a:pt x="5787" y="1858"/>
                  </a:cubicBezTo>
                  <a:cubicBezTo>
                    <a:pt x="5870" y="1775"/>
                    <a:pt x="5953" y="1703"/>
                    <a:pt x="6037" y="1632"/>
                  </a:cubicBezTo>
                  <a:cubicBezTo>
                    <a:pt x="6156" y="1537"/>
                    <a:pt x="6263" y="1453"/>
                    <a:pt x="6382" y="1370"/>
                  </a:cubicBezTo>
                  <a:cubicBezTo>
                    <a:pt x="6501" y="1275"/>
                    <a:pt x="6608" y="1191"/>
                    <a:pt x="6727" y="1120"/>
                  </a:cubicBezTo>
                  <a:lnTo>
                    <a:pt x="6787" y="1084"/>
                  </a:lnTo>
                  <a:cubicBezTo>
                    <a:pt x="6977" y="977"/>
                    <a:pt x="7168" y="870"/>
                    <a:pt x="7370" y="787"/>
                  </a:cubicBezTo>
                  <a:cubicBezTo>
                    <a:pt x="7477" y="739"/>
                    <a:pt x="7596" y="691"/>
                    <a:pt x="7715" y="656"/>
                  </a:cubicBezTo>
                  <a:cubicBezTo>
                    <a:pt x="7751" y="644"/>
                    <a:pt x="7787" y="632"/>
                    <a:pt x="7823" y="620"/>
                  </a:cubicBezTo>
                  <a:cubicBezTo>
                    <a:pt x="7894" y="608"/>
                    <a:pt x="7954" y="584"/>
                    <a:pt x="8025" y="560"/>
                  </a:cubicBezTo>
                  <a:cubicBezTo>
                    <a:pt x="8192" y="525"/>
                    <a:pt x="8370" y="489"/>
                    <a:pt x="8549" y="465"/>
                  </a:cubicBezTo>
                  <a:lnTo>
                    <a:pt x="8656" y="453"/>
                  </a:lnTo>
                  <a:lnTo>
                    <a:pt x="9097" y="453"/>
                  </a:lnTo>
                  <a:cubicBezTo>
                    <a:pt x="9216" y="453"/>
                    <a:pt x="9347" y="477"/>
                    <a:pt x="9466" y="489"/>
                  </a:cubicBezTo>
                  <a:lnTo>
                    <a:pt x="9489" y="501"/>
                  </a:lnTo>
                  <a:cubicBezTo>
                    <a:pt x="9597" y="525"/>
                    <a:pt x="9704" y="548"/>
                    <a:pt x="9811" y="584"/>
                  </a:cubicBezTo>
                  <a:cubicBezTo>
                    <a:pt x="9894" y="608"/>
                    <a:pt x="9990" y="644"/>
                    <a:pt x="10073" y="679"/>
                  </a:cubicBezTo>
                  <a:lnTo>
                    <a:pt x="9049" y="239"/>
                  </a:lnTo>
                  <a:cubicBezTo>
                    <a:pt x="8977" y="203"/>
                    <a:pt x="8906" y="167"/>
                    <a:pt x="8823" y="144"/>
                  </a:cubicBezTo>
                  <a:lnTo>
                    <a:pt x="8787" y="132"/>
                  </a:lnTo>
                  <a:cubicBezTo>
                    <a:pt x="8680" y="108"/>
                    <a:pt x="8585" y="72"/>
                    <a:pt x="8477" y="60"/>
                  </a:cubicBezTo>
                  <a:lnTo>
                    <a:pt x="8442" y="48"/>
                  </a:lnTo>
                  <a:cubicBezTo>
                    <a:pt x="8323" y="25"/>
                    <a:pt x="8192" y="13"/>
                    <a:pt x="8073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816575" y="2658350"/>
              <a:ext cx="447700" cy="324350"/>
            </a:xfrm>
            <a:custGeom>
              <a:rect b="b" l="l" r="r" t="t"/>
              <a:pathLst>
                <a:path extrusionOk="0" h="12974" w="17908">
                  <a:moveTo>
                    <a:pt x="13433" y="0"/>
                  </a:moveTo>
                  <a:cubicBezTo>
                    <a:pt x="13120" y="0"/>
                    <a:pt x="12787" y="71"/>
                    <a:pt x="12443" y="221"/>
                  </a:cubicBezTo>
                  <a:cubicBezTo>
                    <a:pt x="11562" y="613"/>
                    <a:pt x="10812" y="1435"/>
                    <a:pt x="10312" y="2435"/>
                  </a:cubicBezTo>
                  <a:cubicBezTo>
                    <a:pt x="9734" y="1686"/>
                    <a:pt x="8921" y="1274"/>
                    <a:pt x="7987" y="1274"/>
                  </a:cubicBezTo>
                  <a:cubicBezTo>
                    <a:pt x="7496" y="1274"/>
                    <a:pt x="6971" y="1388"/>
                    <a:pt x="6430" y="1625"/>
                  </a:cubicBezTo>
                  <a:cubicBezTo>
                    <a:pt x="4751" y="2364"/>
                    <a:pt x="3358" y="4126"/>
                    <a:pt x="2656" y="6126"/>
                  </a:cubicBezTo>
                  <a:lnTo>
                    <a:pt x="2549" y="6174"/>
                  </a:lnTo>
                  <a:cubicBezTo>
                    <a:pt x="1096" y="6817"/>
                    <a:pt x="1" y="8769"/>
                    <a:pt x="84" y="10543"/>
                  </a:cubicBezTo>
                  <a:cubicBezTo>
                    <a:pt x="159" y="11923"/>
                    <a:pt x="942" y="12785"/>
                    <a:pt x="1975" y="12785"/>
                  </a:cubicBezTo>
                  <a:cubicBezTo>
                    <a:pt x="2262" y="12785"/>
                    <a:pt x="2567" y="12719"/>
                    <a:pt x="2882" y="12579"/>
                  </a:cubicBezTo>
                  <a:lnTo>
                    <a:pt x="3561" y="12282"/>
                  </a:lnTo>
                  <a:cubicBezTo>
                    <a:pt x="4087" y="12729"/>
                    <a:pt x="4736" y="12973"/>
                    <a:pt x="5454" y="12973"/>
                  </a:cubicBezTo>
                  <a:cubicBezTo>
                    <a:pt x="5940" y="12973"/>
                    <a:pt x="6457" y="12862"/>
                    <a:pt x="6990" y="12627"/>
                  </a:cubicBezTo>
                  <a:cubicBezTo>
                    <a:pt x="8323" y="12043"/>
                    <a:pt x="9478" y="10805"/>
                    <a:pt x="10240" y="9329"/>
                  </a:cubicBezTo>
                  <a:lnTo>
                    <a:pt x="15360" y="7067"/>
                  </a:lnTo>
                  <a:cubicBezTo>
                    <a:pt x="16812" y="6424"/>
                    <a:pt x="17908" y="4471"/>
                    <a:pt x="17825" y="2709"/>
                  </a:cubicBezTo>
                  <a:cubicBezTo>
                    <a:pt x="17750" y="1319"/>
                    <a:pt x="16967" y="456"/>
                    <a:pt x="15933" y="456"/>
                  </a:cubicBezTo>
                  <a:cubicBezTo>
                    <a:pt x="15647" y="456"/>
                    <a:pt x="15341" y="522"/>
                    <a:pt x="15027" y="661"/>
                  </a:cubicBezTo>
                  <a:lnTo>
                    <a:pt x="14907" y="709"/>
                  </a:lnTo>
                  <a:cubicBezTo>
                    <a:pt x="14535" y="251"/>
                    <a:pt x="14020" y="0"/>
                    <a:pt x="1343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5" name="Google Shape;1515;p5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543A8"/>
                </a:solidFill>
              </a:rPr>
              <a:t>Role of DB in Information Retrieval</a:t>
            </a:r>
            <a:endParaRPr>
              <a:solidFill>
                <a:srgbClr val="6543A8"/>
              </a:solidFill>
            </a:endParaRPr>
          </a:p>
        </p:txBody>
      </p:sp>
      <p:grpSp>
        <p:nvGrpSpPr>
          <p:cNvPr id="1516" name="Google Shape;1516;p59"/>
          <p:cNvGrpSpPr/>
          <p:nvPr/>
        </p:nvGrpSpPr>
        <p:grpSpPr>
          <a:xfrm>
            <a:off x="5933800" y="1042170"/>
            <a:ext cx="2881800" cy="3975130"/>
            <a:chOff x="257516" y="1232132"/>
            <a:chExt cx="2881800" cy="3975130"/>
          </a:xfrm>
        </p:grpSpPr>
        <p:grpSp>
          <p:nvGrpSpPr>
            <p:cNvPr id="1517" name="Google Shape;1517;p59"/>
            <p:cNvGrpSpPr/>
            <p:nvPr/>
          </p:nvGrpSpPr>
          <p:grpSpPr>
            <a:xfrm>
              <a:off x="257516" y="1838525"/>
              <a:ext cx="2881800" cy="3368738"/>
              <a:chOff x="257516" y="1838525"/>
              <a:chExt cx="2881800" cy="3368738"/>
            </a:xfrm>
          </p:grpSpPr>
          <p:sp>
            <p:nvSpPr>
              <p:cNvPr id="1518" name="Google Shape;1518;p59"/>
              <p:cNvSpPr txBox="1"/>
              <p:nvPr/>
            </p:nvSpPr>
            <p:spPr>
              <a:xfrm>
                <a:off x="805906" y="1838525"/>
                <a:ext cx="19899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rgbClr val="482E87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Vector DB</a:t>
                </a:r>
                <a:endParaRPr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519" name="Google Shape;1519;p59"/>
              <p:cNvSpPr txBox="1"/>
              <p:nvPr/>
            </p:nvSpPr>
            <p:spPr>
              <a:xfrm>
                <a:off x="257516" y="2087863"/>
                <a:ext cx="2881800" cy="311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Revolutionized information retrieval by enabling: 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9659F4"/>
                  </a:buClr>
                  <a:buSzPts val="1400"/>
                  <a:buFont typeface="Fira Sans Extra Condensed"/>
                  <a:buChar char="●"/>
                </a:pPr>
                <a:r>
                  <a:rPr lang="en-GB">
                    <a:solidFill>
                      <a:srgbClr val="9659F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Semantic Search: </a:t>
                </a:r>
                <a:endParaRPr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Finding information based on </a:t>
                </a:r>
                <a:r>
                  <a:rPr b="1"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meaning and context, not just keywords.</a:t>
                </a:r>
                <a:endParaRPr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9659F4"/>
                  </a:buClr>
                  <a:buSzPts val="1400"/>
                  <a:buFont typeface="Fira Sans Extra Condensed"/>
                  <a:buChar char="●"/>
                </a:pPr>
                <a:r>
                  <a:rPr lang="en-GB">
                    <a:solidFill>
                      <a:srgbClr val="9659F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Personalized Search: </a:t>
                </a:r>
                <a:endParaRPr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Delivering search results </a:t>
                </a:r>
                <a:r>
                  <a:rPr b="1"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tailored to individual user preferences</a:t>
                </a: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. 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9659F4"/>
                  </a:buClr>
                  <a:buSzPts val="1400"/>
                  <a:buFont typeface="Fira Sans Extra Condensed"/>
                  <a:buChar char="●"/>
                </a:pPr>
                <a:r>
                  <a:rPr lang="en-GB">
                    <a:solidFill>
                      <a:srgbClr val="9659F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Multimedia Search: </a:t>
                </a:r>
                <a:endParaRPr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Searching for </a:t>
                </a:r>
                <a:r>
                  <a:rPr b="1"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images, videos, and audio based on visual or acoustic similarity</a:t>
                </a: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.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520" name="Google Shape;1520;p59"/>
            <p:cNvSpPr/>
            <p:nvPr/>
          </p:nvSpPr>
          <p:spPr>
            <a:xfrm>
              <a:off x="1544175" y="1232132"/>
              <a:ext cx="513000" cy="513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59"/>
          <p:cNvGrpSpPr/>
          <p:nvPr/>
        </p:nvGrpSpPr>
        <p:grpSpPr>
          <a:xfrm>
            <a:off x="7298235" y="1120985"/>
            <a:ext cx="357813" cy="355860"/>
            <a:chOff x="-6329100" y="3632100"/>
            <a:chExt cx="293025" cy="291450"/>
          </a:xfrm>
        </p:grpSpPr>
        <p:sp>
          <p:nvSpPr>
            <p:cNvPr id="1522" name="Google Shape;1522;p59"/>
            <p:cNvSpPr/>
            <p:nvPr/>
          </p:nvSpPr>
          <p:spPr>
            <a:xfrm>
              <a:off x="-6210700" y="3751600"/>
              <a:ext cx="174625" cy="171950"/>
            </a:xfrm>
            <a:custGeom>
              <a:rect b="b" l="l" r="r" t="t"/>
              <a:pathLst>
                <a:path extrusionOk="0"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-6272400" y="3691975"/>
              <a:ext cx="136300" cy="135500"/>
            </a:xfrm>
            <a:custGeom>
              <a:rect b="b" l="l" r="r" t="t"/>
              <a:pathLst>
                <a:path extrusionOk="0"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-6329100" y="3632100"/>
              <a:ext cx="257575" cy="256025"/>
            </a:xfrm>
            <a:custGeom>
              <a:rect b="b" l="l" r="r" t="t"/>
              <a:pathLst>
                <a:path extrusionOk="0"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5" name="Google Shape;1525;p59"/>
          <p:cNvGrpSpPr/>
          <p:nvPr/>
        </p:nvGrpSpPr>
        <p:grpSpPr>
          <a:xfrm>
            <a:off x="4364617" y="3626161"/>
            <a:ext cx="929208" cy="900963"/>
            <a:chOff x="6330300" y="991275"/>
            <a:chExt cx="1926218" cy="1867668"/>
          </a:xfrm>
        </p:grpSpPr>
        <p:sp>
          <p:nvSpPr>
            <p:cNvPr id="1526" name="Google Shape;1526;p59"/>
            <p:cNvSpPr/>
            <p:nvPr/>
          </p:nvSpPr>
          <p:spPr>
            <a:xfrm>
              <a:off x="6330300" y="992515"/>
              <a:ext cx="1167739" cy="1393496"/>
            </a:xfrm>
            <a:custGeom>
              <a:rect b="b" l="l" r="r" t="t"/>
              <a:pathLst>
                <a:path extrusionOk="0" h="56195" w="47091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6335929" y="991275"/>
              <a:ext cx="1167714" cy="1405374"/>
            </a:xfrm>
            <a:custGeom>
              <a:rect b="b" l="l" r="r" t="t"/>
              <a:pathLst>
                <a:path extrusionOk="0" h="56674" w="4709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6341533" y="995986"/>
              <a:ext cx="1167714" cy="1405398"/>
            </a:xfrm>
            <a:custGeom>
              <a:rect b="b" l="l" r="r" t="t"/>
              <a:pathLst>
                <a:path extrusionOk="0" h="56675" w="4709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6374289" y="1060060"/>
              <a:ext cx="1108374" cy="1293785"/>
            </a:xfrm>
            <a:custGeom>
              <a:rect b="b" l="l" r="r" t="t"/>
              <a:pathLst>
                <a:path extrusionOk="0" h="52174" w="44697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6374289" y="1062713"/>
              <a:ext cx="1108671" cy="1284932"/>
            </a:xfrm>
            <a:custGeom>
              <a:rect b="b" l="l" r="r" t="t"/>
              <a:pathLst>
                <a:path extrusionOk="0" h="51817" w="44709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6370470" y="1739083"/>
              <a:ext cx="1886048" cy="1095678"/>
            </a:xfrm>
            <a:custGeom>
              <a:rect b="b" l="l" r="r" t="t"/>
              <a:pathLst>
                <a:path extrusionOk="0" h="44185" w="76058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6515428" y="1816720"/>
              <a:ext cx="1422806" cy="824071"/>
            </a:xfrm>
            <a:custGeom>
              <a:rect b="b" l="l" r="r" t="t"/>
              <a:pathLst>
                <a:path extrusionOk="0" h="33232" w="57377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7288918" y="2266650"/>
              <a:ext cx="544751" cy="315350"/>
            </a:xfrm>
            <a:custGeom>
              <a:rect b="b" l="l" r="r" t="t"/>
              <a:pathLst>
                <a:path extrusionOk="0" h="12717" w="21968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7289811" y="2269625"/>
              <a:ext cx="544156" cy="312374"/>
            </a:xfrm>
            <a:custGeom>
              <a:rect b="b" l="l" r="r" t="t"/>
              <a:pathLst>
                <a:path extrusionOk="0" h="12597" w="21944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6540819" y="1834152"/>
              <a:ext cx="1385312" cy="781543"/>
            </a:xfrm>
            <a:custGeom>
              <a:rect b="b" l="l" r="r" t="t"/>
              <a:pathLst>
                <a:path extrusionOk="0" h="31517" w="55865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7463979" y="1775112"/>
              <a:ext cx="49645" cy="28368"/>
            </a:xfrm>
            <a:custGeom>
              <a:rect b="b" l="l" r="r" t="t"/>
              <a:pathLst>
                <a:path extrusionOk="0" h="1144" w="2002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7467524" y="1777170"/>
              <a:ext cx="42553" cy="24227"/>
            </a:xfrm>
            <a:custGeom>
              <a:rect b="b" l="l" r="r" t="t"/>
              <a:pathLst>
                <a:path extrusionOk="0" h="977" w="1716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6369875" y="2166572"/>
              <a:ext cx="1886643" cy="692371"/>
            </a:xfrm>
            <a:custGeom>
              <a:rect b="b" l="l" r="r" t="t"/>
              <a:pathLst>
                <a:path extrusionOk="0" h="27921" w="76082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59"/>
          <p:cNvGrpSpPr/>
          <p:nvPr/>
        </p:nvGrpSpPr>
        <p:grpSpPr>
          <a:xfrm>
            <a:off x="4593366" y="1640515"/>
            <a:ext cx="760139" cy="951542"/>
            <a:chOff x="4593366" y="1640515"/>
            <a:chExt cx="760139" cy="951542"/>
          </a:xfrm>
        </p:grpSpPr>
        <p:grpSp>
          <p:nvGrpSpPr>
            <p:cNvPr id="1540" name="Google Shape;1540;p59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541" name="Google Shape;1541;p59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rect b="b" l="l" r="r" t="t"/>
                <a:pathLst>
                  <a:path extrusionOk="0" h="32523" w="25981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59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rect b="b" l="l" r="r" t="t"/>
                <a:pathLst>
                  <a:path extrusionOk="0" h="26297" w="21039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59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rect b="b" l="l" r="r" t="t"/>
                <a:pathLst>
                  <a:path extrusionOk="0" h="20077" w="16099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59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rect b="b" l="l" r="r" t="t"/>
                <a:pathLst>
                  <a:path extrusionOk="0" h="13860" w="11169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59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rect b="b" l="l" r="r" t="t"/>
                <a:pathLst>
                  <a:path extrusionOk="0" h="7640" w="6228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6" name="Google Shape;1546;p59"/>
            <p:cNvGrpSpPr/>
            <p:nvPr/>
          </p:nvGrpSpPr>
          <p:grpSpPr>
            <a:xfrm>
              <a:off x="4593366" y="1640515"/>
              <a:ext cx="760139" cy="951542"/>
              <a:chOff x="2105900" y="3564700"/>
              <a:chExt cx="649525" cy="813075"/>
            </a:xfrm>
          </p:grpSpPr>
          <p:sp>
            <p:nvSpPr>
              <p:cNvPr id="1547" name="Google Shape;1547;p59"/>
              <p:cNvSpPr/>
              <p:nvPr/>
            </p:nvSpPr>
            <p:spPr>
              <a:xfrm>
                <a:off x="2105900" y="3564700"/>
                <a:ext cx="649525" cy="813075"/>
              </a:xfrm>
              <a:custGeom>
                <a:rect b="b" l="l" r="r" t="t"/>
                <a:pathLst>
                  <a:path extrusionOk="0" h="32523" w="25981">
                    <a:moveTo>
                      <a:pt x="16735" y="173"/>
                    </a:moveTo>
                    <a:cubicBezTo>
                      <a:pt x="18422" y="173"/>
                      <a:pt x="20082" y="695"/>
                      <a:pt x="21468" y="1674"/>
                    </a:cubicBezTo>
                    <a:cubicBezTo>
                      <a:pt x="24230" y="3626"/>
                      <a:pt x="25802" y="7281"/>
                      <a:pt x="25802" y="11710"/>
                    </a:cubicBezTo>
                    <a:cubicBezTo>
                      <a:pt x="25802" y="20235"/>
                      <a:pt x="20039" y="29201"/>
                      <a:pt x="12955" y="31701"/>
                    </a:cubicBezTo>
                    <a:cubicBezTo>
                      <a:pt x="11727" y="32134"/>
                      <a:pt x="10515" y="32349"/>
                      <a:pt x="9355" y="32349"/>
                    </a:cubicBezTo>
                    <a:cubicBezTo>
                      <a:pt x="7580" y="32349"/>
                      <a:pt x="5925" y="31845"/>
                      <a:pt x="4513" y="30844"/>
                    </a:cubicBezTo>
                    <a:cubicBezTo>
                      <a:pt x="1751" y="28891"/>
                      <a:pt x="167" y="25236"/>
                      <a:pt x="167" y="20807"/>
                    </a:cubicBezTo>
                    <a:cubicBezTo>
                      <a:pt x="167" y="12282"/>
                      <a:pt x="5930" y="3317"/>
                      <a:pt x="13014" y="816"/>
                    </a:cubicBezTo>
                    <a:cubicBezTo>
                      <a:pt x="14169" y="400"/>
                      <a:pt x="15396" y="185"/>
                      <a:pt x="16622" y="173"/>
                    </a:cubicBezTo>
                    <a:cubicBezTo>
                      <a:pt x="16659" y="173"/>
                      <a:pt x="16697" y="173"/>
                      <a:pt x="16735" y="173"/>
                    </a:cubicBezTo>
                    <a:close/>
                    <a:moveTo>
                      <a:pt x="16633" y="0"/>
                    </a:moveTo>
                    <a:cubicBezTo>
                      <a:pt x="15451" y="0"/>
                      <a:pt x="14217" y="220"/>
                      <a:pt x="12967" y="661"/>
                    </a:cubicBezTo>
                    <a:cubicBezTo>
                      <a:pt x="5811" y="3174"/>
                      <a:pt x="1" y="12211"/>
                      <a:pt x="1" y="20807"/>
                    </a:cubicBezTo>
                    <a:cubicBezTo>
                      <a:pt x="1" y="25284"/>
                      <a:pt x="1608" y="28998"/>
                      <a:pt x="4418" y="30975"/>
                    </a:cubicBezTo>
                    <a:cubicBezTo>
                      <a:pt x="5843" y="31988"/>
                      <a:pt x="7547" y="32523"/>
                      <a:pt x="9301" y="32523"/>
                    </a:cubicBezTo>
                    <a:cubicBezTo>
                      <a:pt x="9320" y="32523"/>
                      <a:pt x="9340" y="32523"/>
                      <a:pt x="9359" y="32523"/>
                    </a:cubicBezTo>
                    <a:cubicBezTo>
                      <a:pt x="10609" y="32511"/>
                      <a:pt x="11847" y="32284"/>
                      <a:pt x="13014" y="31856"/>
                    </a:cubicBezTo>
                    <a:cubicBezTo>
                      <a:pt x="20170" y="29344"/>
                      <a:pt x="25980" y="20307"/>
                      <a:pt x="25980" y="11710"/>
                    </a:cubicBezTo>
                    <a:cubicBezTo>
                      <a:pt x="25980" y="7234"/>
                      <a:pt x="24373" y="3519"/>
                      <a:pt x="21563" y="1531"/>
                    </a:cubicBezTo>
                    <a:cubicBezTo>
                      <a:pt x="20129" y="515"/>
                      <a:pt x="18443" y="0"/>
                      <a:pt x="16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59"/>
              <p:cNvSpPr/>
              <p:nvPr/>
            </p:nvSpPr>
            <p:spPr>
              <a:xfrm>
                <a:off x="2167825" y="3642400"/>
                <a:ext cx="525975" cy="657425"/>
              </a:xfrm>
              <a:custGeom>
                <a:rect b="b" l="l" r="r" t="t"/>
                <a:pathLst>
                  <a:path extrusionOk="0" h="26297" w="21039">
                    <a:moveTo>
                      <a:pt x="13488" y="280"/>
                    </a:moveTo>
                    <a:cubicBezTo>
                      <a:pt x="14849" y="280"/>
                      <a:pt x="16173" y="696"/>
                      <a:pt x="17288" y="1483"/>
                    </a:cubicBezTo>
                    <a:cubicBezTo>
                      <a:pt x="19491" y="3042"/>
                      <a:pt x="20753" y="5959"/>
                      <a:pt x="20753" y="9495"/>
                    </a:cubicBezTo>
                    <a:cubicBezTo>
                      <a:pt x="20753" y="16318"/>
                      <a:pt x="16133" y="23497"/>
                      <a:pt x="10466" y="25497"/>
                    </a:cubicBezTo>
                    <a:cubicBezTo>
                      <a:pt x="9480" y="25846"/>
                      <a:pt x="8511" y="26020"/>
                      <a:pt x="7585" y="26020"/>
                    </a:cubicBezTo>
                    <a:cubicBezTo>
                      <a:pt x="6173" y="26020"/>
                      <a:pt x="4860" y="25617"/>
                      <a:pt x="3739" y="24819"/>
                    </a:cubicBezTo>
                    <a:cubicBezTo>
                      <a:pt x="1536" y="23259"/>
                      <a:pt x="274" y="20342"/>
                      <a:pt x="274" y="16806"/>
                    </a:cubicBezTo>
                    <a:cubicBezTo>
                      <a:pt x="274" y="9984"/>
                      <a:pt x="4894" y="2804"/>
                      <a:pt x="10561" y="804"/>
                    </a:cubicBezTo>
                    <a:cubicBezTo>
                      <a:pt x="11478" y="471"/>
                      <a:pt x="12454" y="292"/>
                      <a:pt x="13430" y="280"/>
                    </a:cubicBezTo>
                    <a:cubicBezTo>
                      <a:pt x="13450" y="280"/>
                      <a:pt x="13469" y="280"/>
                      <a:pt x="13488" y="280"/>
                    </a:cubicBezTo>
                    <a:close/>
                    <a:moveTo>
                      <a:pt x="13433" y="0"/>
                    </a:moveTo>
                    <a:cubicBezTo>
                      <a:pt x="12479" y="0"/>
                      <a:pt x="11485" y="176"/>
                      <a:pt x="10478" y="530"/>
                    </a:cubicBezTo>
                    <a:cubicBezTo>
                      <a:pt x="4703" y="2566"/>
                      <a:pt x="0" y="9865"/>
                      <a:pt x="0" y="16806"/>
                    </a:cubicBezTo>
                    <a:cubicBezTo>
                      <a:pt x="0" y="20437"/>
                      <a:pt x="1298" y="23438"/>
                      <a:pt x="3572" y="25057"/>
                    </a:cubicBezTo>
                    <a:cubicBezTo>
                      <a:pt x="4721" y="25857"/>
                      <a:pt x="6084" y="26296"/>
                      <a:pt x="7485" y="26296"/>
                    </a:cubicBezTo>
                    <a:cubicBezTo>
                      <a:pt x="7522" y="26296"/>
                      <a:pt x="7559" y="26296"/>
                      <a:pt x="7596" y="26295"/>
                    </a:cubicBezTo>
                    <a:cubicBezTo>
                      <a:pt x="8608" y="26295"/>
                      <a:pt x="9609" y="26117"/>
                      <a:pt x="10561" y="25771"/>
                    </a:cubicBezTo>
                    <a:cubicBezTo>
                      <a:pt x="16336" y="23735"/>
                      <a:pt x="21039" y="16437"/>
                      <a:pt x="21039" y="9495"/>
                    </a:cubicBezTo>
                    <a:cubicBezTo>
                      <a:pt x="21039" y="5864"/>
                      <a:pt x="19741" y="2864"/>
                      <a:pt x="17467" y="1256"/>
                    </a:cubicBezTo>
                    <a:cubicBezTo>
                      <a:pt x="16293" y="423"/>
                      <a:pt x="14913" y="0"/>
                      <a:pt x="1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59"/>
              <p:cNvSpPr/>
              <p:nvPr/>
            </p:nvSpPr>
            <p:spPr>
              <a:xfrm>
                <a:off x="2229425" y="3720175"/>
                <a:ext cx="402475" cy="501925"/>
              </a:xfrm>
              <a:custGeom>
                <a:rect b="b" l="l" r="r" t="t"/>
                <a:pathLst>
                  <a:path extrusionOk="0" h="20077" w="16099">
                    <a:moveTo>
                      <a:pt x="10310" y="395"/>
                    </a:moveTo>
                    <a:cubicBezTo>
                      <a:pt x="11325" y="395"/>
                      <a:pt x="12304" y="704"/>
                      <a:pt x="13122" y="1289"/>
                    </a:cubicBezTo>
                    <a:cubicBezTo>
                      <a:pt x="14765" y="2443"/>
                      <a:pt x="15705" y="4622"/>
                      <a:pt x="15705" y="7277"/>
                    </a:cubicBezTo>
                    <a:cubicBezTo>
                      <a:pt x="15705" y="12409"/>
                      <a:pt x="12240" y="17803"/>
                      <a:pt x="7978" y="19303"/>
                    </a:cubicBezTo>
                    <a:cubicBezTo>
                      <a:pt x="7249" y="19561"/>
                      <a:pt x="6531" y="19690"/>
                      <a:pt x="5844" y="19690"/>
                    </a:cubicBezTo>
                    <a:cubicBezTo>
                      <a:pt x="4792" y="19690"/>
                      <a:pt x="3813" y="19389"/>
                      <a:pt x="2977" y="18791"/>
                    </a:cubicBezTo>
                    <a:cubicBezTo>
                      <a:pt x="1334" y="17636"/>
                      <a:pt x="394" y="15457"/>
                      <a:pt x="394" y="12802"/>
                    </a:cubicBezTo>
                    <a:cubicBezTo>
                      <a:pt x="394" y="7670"/>
                      <a:pt x="3858" y="2277"/>
                      <a:pt x="8109" y="777"/>
                    </a:cubicBezTo>
                    <a:cubicBezTo>
                      <a:pt x="8800" y="527"/>
                      <a:pt x="9526" y="396"/>
                      <a:pt x="10252" y="396"/>
                    </a:cubicBezTo>
                    <a:cubicBezTo>
                      <a:pt x="10271" y="395"/>
                      <a:pt x="10290" y="395"/>
                      <a:pt x="10310" y="395"/>
                    </a:cubicBezTo>
                    <a:close/>
                    <a:moveTo>
                      <a:pt x="10254" y="1"/>
                    </a:moveTo>
                    <a:cubicBezTo>
                      <a:pt x="9520" y="1"/>
                      <a:pt x="8755" y="136"/>
                      <a:pt x="7978" y="408"/>
                    </a:cubicBezTo>
                    <a:cubicBezTo>
                      <a:pt x="3585" y="1955"/>
                      <a:pt x="1" y="7527"/>
                      <a:pt x="1" y="12802"/>
                    </a:cubicBezTo>
                    <a:cubicBezTo>
                      <a:pt x="1" y="15588"/>
                      <a:pt x="1001" y="17886"/>
                      <a:pt x="2751" y="19112"/>
                    </a:cubicBezTo>
                    <a:cubicBezTo>
                      <a:pt x="3629" y="19744"/>
                      <a:pt x="4690" y="20077"/>
                      <a:pt x="5778" y="20077"/>
                    </a:cubicBezTo>
                    <a:cubicBezTo>
                      <a:pt x="5797" y="20077"/>
                      <a:pt x="5816" y="20077"/>
                      <a:pt x="5835" y="20077"/>
                    </a:cubicBezTo>
                    <a:cubicBezTo>
                      <a:pt x="6609" y="20077"/>
                      <a:pt x="7383" y="19934"/>
                      <a:pt x="8109" y="19672"/>
                    </a:cubicBezTo>
                    <a:cubicBezTo>
                      <a:pt x="12514" y="18124"/>
                      <a:pt x="16098" y="12564"/>
                      <a:pt x="16098" y="7277"/>
                    </a:cubicBezTo>
                    <a:cubicBezTo>
                      <a:pt x="16098" y="4491"/>
                      <a:pt x="15098" y="2193"/>
                      <a:pt x="13348" y="967"/>
                    </a:cubicBezTo>
                    <a:cubicBezTo>
                      <a:pt x="12444" y="324"/>
                      <a:pt x="11387" y="1"/>
                      <a:pt x="102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59"/>
              <p:cNvSpPr/>
              <p:nvPr/>
            </p:nvSpPr>
            <p:spPr>
              <a:xfrm>
                <a:off x="2291050" y="3797925"/>
                <a:ext cx="279225" cy="346500"/>
              </a:xfrm>
              <a:custGeom>
                <a:rect b="b" l="l" r="r" t="t"/>
                <a:pathLst>
                  <a:path extrusionOk="0" h="13860" w="11169">
                    <a:moveTo>
                      <a:pt x="7085" y="500"/>
                    </a:moveTo>
                    <a:cubicBezTo>
                      <a:pt x="7751" y="500"/>
                      <a:pt x="8406" y="703"/>
                      <a:pt x="8954" y="1084"/>
                    </a:cubicBezTo>
                    <a:cubicBezTo>
                      <a:pt x="10037" y="1846"/>
                      <a:pt x="10657" y="3298"/>
                      <a:pt x="10657" y="5048"/>
                    </a:cubicBezTo>
                    <a:cubicBezTo>
                      <a:pt x="10657" y="8489"/>
                      <a:pt x="8347" y="12097"/>
                      <a:pt x="5501" y="13097"/>
                    </a:cubicBezTo>
                    <a:cubicBezTo>
                      <a:pt x="5020" y="13267"/>
                      <a:pt x="4544" y="13351"/>
                      <a:pt x="4089" y="13351"/>
                    </a:cubicBezTo>
                    <a:cubicBezTo>
                      <a:pt x="3397" y="13351"/>
                      <a:pt x="2754" y="13156"/>
                      <a:pt x="2215" y="12776"/>
                    </a:cubicBezTo>
                    <a:cubicBezTo>
                      <a:pt x="1132" y="12014"/>
                      <a:pt x="512" y="10561"/>
                      <a:pt x="512" y="8811"/>
                    </a:cubicBezTo>
                    <a:cubicBezTo>
                      <a:pt x="512" y="5370"/>
                      <a:pt x="2822" y="1762"/>
                      <a:pt x="5668" y="762"/>
                    </a:cubicBezTo>
                    <a:cubicBezTo>
                      <a:pt x="6120" y="596"/>
                      <a:pt x="6596" y="512"/>
                      <a:pt x="7085" y="500"/>
                    </a:cubicBezTo>
                    <a:close/>
                    <a:moveTo>
                      <a:pt x="7082" y="1"/>
                    </a:moveTo>
                    <a:cubicBezTo>
                      <a:pt x="6572" y="1"/>
                      <a:pt x="6041" y="95"/>
                      <a:pt x="5501" y="286"/>
                    </a:cubicBezTo>
                    <a:cubicBezTo>
                      <a:pt x="2465" y="1358"/>
                      <a:pt x="0" y="5179"/>
                      <a:pt x="0" y="8811"/>
                    </a:cubicBezTo>
                    <a:cubicBezTo>
                      <a:pt x="0" y="10728"/>
                      <a:pt x="703" y="12323"/>
                      <a:pt x="1917" y="13180"/>
                    </a:cubicBezTo>
                    <a:cubicBezTo>
                      <a:pt x="2533" y="13622"/>
                      <a:pt x="3274" y="13859"/>
                      <a:pt x="4029" y="13859"/>
                    </a:cubicBezTo>
                    <a:cubicBezTo>
                      <a:pt x="4047" y="13859"/>
                      <a:pt x="4066" y="13859"/>
                      <a:pt x="4084" y="13859"/>
                    </a:cubicBezTo>
                    <a:cubicBezTo>
                      <a:pt x="4620" y="13859"/>
                      <a:pt x="5156" y="13764"/>
                      <a:pt x="5668" y="13573"/>
                    </a:cubicBezTo>
                    <a:cubicBezTo>
                      <a:pt x="8704" y="12514"/>
                      <a:pt x="11168" y="8680"/>
                      <a:pt x="11168" y="5048"/>
                    </a:cubicBezTo>
                    <a:cubicBezTo>
                      <a:pt x="11168" y="3132"/>
                      <a:pt x="10466" y="1536"/>
                      <a:pt x="9252" y="679"/>
                    </a:cubicBezTo>
                    <a:cubicBezTo>
                      <a:pt x="8614" y="229"/>
                      <a:pt x="7874" y="1"/>
                      <a:pt x="70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59"/>
              <p:cNvSpPr/>
              <p:nvPr/>
            </p:nvSpPr>
            <p:spPr>
              <a:xfrm>
                <a:off x="2352950" y="3875725"/>
                <a:ext cx="155700" cy="191000"/>
              </a:xfrm>
              <a:custGeom>
                <a:rect b="b" l="l" r="r" t="t"/>
                <a:pathLst>
                  <a:path extrusionOk="0" h="7640" w="6228">
                    <a:moveTo>
                      <a:pt x="3894" y="615"/>
                    </a:moveTo>
                    <a:cubicBezTo>
                      <a:pt x="4216" y="615"/>
                      <a:pt x="4513" y="710"/>
                      <a:pt x="4775" y="901"/>
                    </a:cubicBezTo>
                    <a:cubicBezTo>
                      <a:pt x="5299" y="1258"/>
                      <a:pt x="5597" y="1960"/>
                      <a:pt x="5597" y="2829"/>
                    </a:cubicBezTo>
                    <a:cubicBezTo>
                      <a:pt x="5597" y="4568"/>
                      <a:pt x="4442" y="6389"/>
                      <a:pt x="3001" y="6901"/>
                    </a:cubicBezTo>
                    <a:cubicBezTo>
                      <a:pt x="2772" y="6981"/>
                      <a:pt x="2546" y="7020"/>
                      <a:pt x="2330" y="7020"/>
                    </a:cubicBezTo>
                    <a:cubicBezTo>
                      <a:pt x="1998" y="7020"/>
                      <a:pt x="1690" y="6927"/>
                      <a:pt x="1430" y="6747"/>
                    </a:cubicBezTo>
                    <a:cubicBezTo>
                      <a:pt x="906" y="6377"/>
                      <a:pt x="608" y="5675"/>
                      <a:pt x="608" y="4806"/>
                    </a:cubicBezTo>
                    <a:cubicBezTo>
                      <a:pt x="608" y="3068"/>
                      <a:pt x="1775" y="1246"/>
                      <a:pt x="3204" y="734"/>
                    </a:cubicBezTo>
                    <a:cubicBezTo>
                      <a:pt x="3430" y="662"/>
                      <a:pt x="3656" y="615"/>
                      <a:pt x="3894" y="615"/>
                    </a:cubicBezTo>
                    <a:close/>
                    <a:moveTo>
                      <a:pt x="3913" y="0"/>
                    </a:moveTo>
                    <a:cubicBezTo>
                      <a:pt x="3621" y="0"/>
                      <a:pt x="3318" y="55"/>
                      <a:pt x="3013" y="162"/>
                    </a:cubicBezTo>
                    <a:cubicBezTo>
                      <a:pt x="1346" y="746"/>
                      <a:pt x="1" y="2829"/>
                      <a:pt x="1" y="4806"/>
                    </a:cubicBezTo>
                    <a:cubicBezTo>
                      <a:pt x="1" y="5877"/>
                      <a:pt x="394" y="6770"/>
                      <a:pt x="1084" y="7247"/>
                    </a:cubicBezTo>
                    <a:cubicBezTo>
                      <a:pt x="1442" y="7509"/>
                      <a:pt x="1882" y="7640"/>
                      <a:pt x="2323" y="7640"/>
                    </a:cubicBezTo>
                    <a:cubicBezTo>
                      <a:pt x="2632" y="7640"/>
                      <a:pt x="2930" y="7580"/>
                      <a:pt x="3216" y="7473"/>
                    </a:cubicBezTo>
                    <a:cubicBezTo>
                      <a:pt x="4871" y="6889"/>
                      <a:pt x="6228" y="4806"/>
                      <a:pt x="6228" y="2829"/>
                    </a:cubicBezTo>
                    <a:cubicBezTo>
                      <a:pt x="6228" y="1758"/>
                      <a:pt x="5835" y="865"/>
                      <a:pt x="5144" y="389"/>
                    </a:cubicBezTo>
                    <a:cubicBezTo>
                      <a:pt x="4784" y="129"/>
                      <a:pt x="4362" y="0"/>
                      <a:pt x="39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2" name="Google Shape;1552;p59"/>
          <p:cNvGrpSpPr/>
          <p:nvPr/>
        </p:nvGrpSpPr>
        <p:grpSpPr>
          <a:xfrm flipH="1" rot="10800000">
            <a:off x="4821614" y="2693204"/>
            <a:ext cx="303650" cy="900973"/>
            <a:chOff x="4482322" y="2464909"/>
            <a:chExt cx="173872" cy="515844"/>
          </a:xfrm>
        </p:grpSpPr>
        <p:sp>
          <p:nvSpPr>
            <p:cNvPr id="1553" name="Google Shape;1553;p59"/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59"/>
          <p:cNvGrpSpPr/>
          <p:nvPr/>
        </p:nvGrpSpPr>
        <p:grpSpPr>
          <a:xfrm>
            <a:off x="328400" y="1042170"/>
            <a:ext cx="2881800" cy="3975155"/>
            <a:chOff x="6070000" y="1232145"/>
            <a:chExt cx="2881800" cy="3975155"/>
          </a:xfrm>
        </p:grpSpPr>
        <p:grpSp>
          <p:nvGrpSpPr>
            <p:cNvPr id="1560" name="Google Shape;1560;p59"/>
            <p:cNvGrpSpPr/>
            <p:nvPr/>
          </p:nvGrpSpPr>
          <p:grpSpPr>
            <a:xfrm>
              <a:off x="6070000" y="1838525"/>
              <a:ext cx="2881800" cy="3368775"/>
              <a:chOff x="6070000" y="1838525"/>
              <a:chExt cx="2881800" cy="3368775"/>
            </a:xfrm>
          </p:grpSpPr>
          <p:sp>
            <p:nvSpPr>
              <p:cNvPr id="1561" name="Google Shape;1561;p59"/>
              <p:cNvSpPr txBox="1"/>
              <p:nvPr/>
            </p:nvSpPr>
            <p:spPr>
              <a:xfrm>
                <a:off x="6348175" y="1838525"/>
                <a:ext cx="19902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rgbClr val="482E87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Traditional DB</a:t>
                </a:r>
                <a:endParaRPr sz="1800">
                  <a:solidFill>
                    <a:srgbClr val="482E87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1562" name="Google Shape;1562;p59"/>
              <p:cNvSpPr txBox="1"/>
              <p:nvPr/>
            </p:nvSpPr>
            <p:spPr>
              <a:xfrm>
                <a:off x="6070000" y="2087900"/>
                <a:ext cx="2881800" cy="311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Can be used to store and retrieve </a:t>
                </a:r>
                <a:r>
                  <a:rPr b="1"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structured information</a:t>
                </a: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.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Related to documents, such as: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Fira Sans Extra Condensed"/>
                  <a:buChar char="●"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author, 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Fira Sans Extra Condensed"/>
                  <a:buChar char="●"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publication date, and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Fira Sans Extra Condensed"/>
                  <a:buChar char="●"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metadata.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Not typically designed for efficient searching of full-text documents.</a:t>
                </a: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563" name="Google Shape;1563;p59"/>
            <p:cNvSpPr/>
            <p:nvPr/>
          </p:nvSpPr>
          <p:spPr>
            <a:xfrm>
              <a:off x="7086800" y="1232145"/>
              <a:ext cx="513000" cy="5130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59"/>
          <p:cNvGrpSpPr/>
          <p:nvPr/>
        </p:nvGrpSpPr>
        <p:grpSpPr>
          <a:xfrm>
            <a:off x="1443453" y="1128725"/>
            <a:ext cx="357794" cy="340354"/>
            <a:chOff x="-6690625" y="3631325"/>
            <a:chExt cx="307225" cy="292225"/>
          </a:xfrm>
        </p:grpSpPr>
        <p:sp>
          <p:nvSpPr>
            <p:cNvPr id="1565" name="Google Shape;1565;p59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60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NoSQL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6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98989"/>
                </a:solidFill>
              </a:rPr>
              <a:t>Structured vs. Unstructured Data</a:t>
            </a:r>
            <a:endParaRPr>
              <a:solidFill>
                <a:srgbClr val="898989"/>
              </a:solidFill>
            </a:endParaRPr>
          </a:p>
        </p:txBody>
      </p:sp>
      <p:pic>
        <p:nvPicPr>
          <p:cNvPr id="1580" name="Google Shape;15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4225"/>
            <a:ext cx="8853623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2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458900" y="-100750"/>
            <a:ext cx="8114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Vector Embeddings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165300" y="580675"/>
            <a:ext cx="8463900" cy="44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are Vector Embeddings?</a:t>
            </a:r>
            <a:endParaRPr b="1"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Numerical representations of data.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Capture semantic meaning.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 AI to understand relationships between data.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Multi-Dimensional Vector Space:</a:t>
            </a:r>
            <a:endParaRPr b="1"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Embeddings exist in a multi-dimensional space.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 data points are located closer together.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●"/>
            </a:pPr>
            <a:r>
              <a:rPr b="1"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Generating Vector Embeddings:</a:t>
            </a:r>
            <a:endParaRPr b="1"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machine learning models.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○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Examples: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Sentence Transformers (text)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CLIP (images and text)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400"/>
              <a:buFont typeface="Fira Sans Extra Condensed"/>
              <a:buChar char="■"/>
            </a:pPr>
            <a:r>
              <a:rPr lang="en-GB" sz="14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Specialized models (audio, video, etc.)</a:t>
            </a:r>
            <a:endParaRPr sz="14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b="1" sz="14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08" name="Google Shape;208;p17"/>
          <p:cNvGraphicFramePr/>
          <p:nvPr/>
        </p:nvGraphicFramePr>
        <p:xfrm>
          <a:off x="514800" y="36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4243300"/>
                <a:gridCol w="3871100"/>
              </a:tblGrid>
              <a:tr h="14494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●"/>
                      </a:pPr>
                      <a:r>
                        <a:rPr b="1"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Training Process:</a:t>
                      </a:r>
                      <a:endParaRPr b="1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○"/>
                      </a:pPr>
                      <a:r>
                        <a:rPr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 are trained on large datasets.</a:t>
                      </a:r>
                      <a:endParaRPr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○"/>
                      </a:pPr>
                      <a:r>
                        <a:rPr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Learn underlying patterns and relationships.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●"/>
                      </a:pPr>
                      <a:r>
                        <a:rPr b="1"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Output:</a:t>
                      </a:r>
                      <a:endParaRPr b="1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○"/>
                      </a:pPr>
                      <a:r>
                        <a:rPr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The model outputs a vector.</a:t>
                      </a:r>
                      <a:endParaRPr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○"/>
                      </a:pPr>
                      <a:r>
                        <a:rPr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This vector represents the input data.</a:t>
                      </a:r>
                      <a:endParaRPr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400"/>
                        <a:buFont typeface="Fira Sans Extra Condensed"/>
                        <a:buChar char="○"/>
                      </a:pPr>
                      <a:r>
                        <a:rPr lang="en-GB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Preserves semantic similarity.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9" name="Google Shape;2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100" y="680475"/>
            <a:ext cx="4385900" cy="2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675"/>
            <a:ext cx="9144002" cy="45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 txBox="1"/>
          <p:nvPr/>
        </p:nvSpPr>
        <p:spPr>
          <a:xfrm>
            <a:off x="72175" y="471950"/>
            <a:ext cx="20880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 axis: Gender (or Social Role)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 axis: Power/Authority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2587375" y="5048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 axis: Tense (or Grammatical Aspect)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 axis: Semantic Similarity (or Verb Root)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6516400" y="3287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X-axis: Country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Y-axis: Capital City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6" name="Google Shape;1586;p62"/>
          <p:cNvGrpSpPr/>
          <p:nvPr/>
        </p:nvGrpSpPr>
        <p:grpSpPr>
          <a:xfrm>
            <a:off x="2708748" y="2148537"/>
            <a:ext cx="3726503" cy="2784600"/>
            <a:chOff x="2429225" y="2089513"/>
            <a:chExt cx="4142400" cy="2784600"/>
          </a:xfrm>
        </p:grpSpPr>
        <p:sp>
          <p:nvSpPr>
            <p:cNvPr id="1587" name="Google Shape;1587;p62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fmla="val 10795274" name="adj1"/>
                <a:gd fmla="val 0" name="adj2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fmla="val 10795274" name="adj1"/>
                <a:gd fmla="val 0" name="adj2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6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Key Characteristics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1590" name="Google Shape;1590;p62"/>
          <p:cNvGrpSpPr/>
          <p:nvPr/>
        </p:nvGrpSpPr>
        <p:grpSpPr>
          <a:xfrm>
            <a:off x="3987762" y="2454419"/>
            <a:ext cx="1168476" cy="1349145"/>
            <a:chOff x="3669150" y="1828675"/>
            <a:chExt cx="1805712" cy="2084909"/>
          </a:xfrm>
        </p:grpSpPr>
        <p:sp>
          <p:nvSpPr>
            <p:cNvPr id="1591" name="Google Shape;1591;p62"/>
            <p:cNvSpPr/>
            <p:nvPr/>
          </p:nvSpPr>
          <p:spPr>
            <a:xfrm>
              <a:off x="5038625" y="3014705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5038625" y="3140436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5256944" y="3140436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5038625" y="2619211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5038625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5256944" y="2744943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4696378" y="3212020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4696378" y="3338165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2"/>
            <p:cNvSpPr/>
            <p:nvPr/>
          </p:nvSpPr>
          <p:spPr>
            <a:xfrm>
              <a:off x="4914697" y="3338165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2"/>
            <p:cNvSpPr/>
            <p:nvPr/>
          </p:nvSpPr>
          <p:spPr>
            <a:xfrm>
              <a:off x="4696378" y="2816977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2"/>
            <p:cNvSpPr/>
            <p:nvPr/>
          </p:nvSpPr>
          <p:spPr>
            <a:xfrm>
              <a:off x="4696378" y="2942671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2"/>
            <p:cNvSpPr/>
            <p:nvPr/>
          </p:nvSpPr>
          <p:spPr>
            <a:xfrm>
              <a:off x="4914697" y="2942671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4354094" y="1828675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4354094" y="1954406"/>
              <a:ext cx="217950" cy="378067"/>
            </a:xfrm>
            <a:custGeom>
              <a:rect b="b" l="l" r="r" t="t"/>
              <a:pathLst>
                <a:path extrusionOk="0" h="10061" w="580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4572000" y="1954406"/>
              <a:ext cx="218363" cy="378067"/>
            </a:xfrm>
            <a:custGeom>
              <a:rect b="b" l="l" r="r" t="t"/>
              <a:pathLst>
                <a:path extrusionOk="0" h="10061" w="5811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4696378" y="2026403"/>
              <a:ext cx="436237" cy="251957"/>
            </a:xfrm>
            <a:custGeom>
              <a:rect b="b" l="l" r="r" t="t"/>
              <a:pathLst>
                <a:path extrusionOk="0" h="6705" w="11609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4696378" y="2152134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4914247" y="2152134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5038625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5038625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5256944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4011397" y="2026403"/>
              <a:ext cx="436726" cy="251957"/>
            </a:xfrm>
            <a:custGeom>
              <a:rect b="b" l="l" r="r" t="t"/>
              <a:pathLst>
                <a:path extrusionOk="0" h="6705" w="11622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4011397" y="2152134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4229716" y="2152134"/>
              <a:ext cx="218400" cy="378105"/>
            </a:xfrm>
            <a:custGeom>
              <a:rect b="b" l="l" r="r" t="t"/>
              <a:pathLst>
                <a:path extrusionOk="0" h="10062" w="5812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4354094" y="2223718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4354094" y="2349900"/>
              <a:ext cx="217950" cy="377616"/>
            </a:xfrm>
            <a:custGeom>
              <a:rect b="b" l="l" r="r" t="t"/>
              <a:pathLst>
                <a:path extrusionOk="0" h="10049" w="580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457200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4696378" y="2421483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4696378" y="2547628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4914697" y="2547628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3669150" y="3014705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3669150" y="3140436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3887469" y="3140436"/>
              <a:ext cx="217912" cy="377654"/>
            </a:xfrm>
            <a:custGeom>
              <a:rect b="b" l="l" r="r" t="t"/>
              <a:pathLst>
                <a:path extrusionOk="0" h="10050" w="5799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4011397" y="3212020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4011397" y="3338165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4229716" y="3338165"/>
              <a:ext cx="218400" cy="377654"/>
            </a:xfrm>
            <a:custGeom>
              <a:rect b="b" l="l" r="r" t="t"/>
              <a:pathLst>
                <a:path extrusionOk="0" h="10050" w="5812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4354094" y="3409748"/>
              <a:ext cx="436275" cy="251957"/>
            </a:xfrm>
            <a:custGeom>
              <a:rect b="b" l="l" r="r" t="t"/>
              <a:pathLst>
                <a:path extrusionOk="0" h="6705" w="1161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4354094" y="3535930"/>
              <a:ext cx="217950" cy="377654"/>
            </a:xfrm>
            <a:custGeom>
              <a:rect b="b" l="l" r="r" t="t"/>
              <a:pathLst>
                <a:path extrusionOk="0" h="10050" w="580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4572000" y="3535930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2"/>
            <p:cNvSpPr/>
            <p:nvPr/>
          </p:nvSpPr>
          <p:spPr>
            <a:xfrm>
              <a:off x="3669150" y="2619211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2"/>
            <p:cNvSpPr/>
            <p:nvPr/>
          </p:nvSpPr>
          <p:spPr>
            <a:xfrm>
              <a:off x="3669150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2"/>
            <p:cNvSpPr/>
            <p:nvPr/>
          </p:nvSpPr>
          <p:spPr>
            <a:xfrm>
              <a:off x="3887469" y="2744943"/>
              <a:ext cx="217912" cy="378105"/>
            </a:xfrm>
            <a:custGeom>
              <a:rect b="b" l="l" r="r" t="t"/>
              <a:pathLst>
                <a:path extrusionOk="0" h="10062" w="5799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2"/>
            <p:cNvSpPr/>
            <p:nvPr/>
          </p:nvSpPr>
          <p:spPr>
            <a:xfrm>
              <a:off x="4011397" y="2816977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4011397" y="2942671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4229716" y="2942671"/>
              <a:ext cx="218400" cy="378105"/>
            </a:xfrm>
            <a:custGeom>
              <a:rect b="b" l="l" r="r" t="t"/>
              <a:pathLst>
                <a:path extrusionOk="0" h="10062" w="5812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4354094" y="3014705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4354094" y="3140436"/>
              <a:ext cx="217950" cy="377654"/>
            </a:xfrm>
            <a:custGeom>
              <a:rect b="b" l="l" r="r" t="t"/>
              <a:pathLst>
                <a:path extrusionOk="0" h="10050" w="580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4572000" y="3140436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4011397" y="2421483"/>
              <a:ext cx="436726" cy="251920"/>
            </a:xfrm>
            <a:custGeom>
              <a:rect b="b" l="l" r="r" t="t"/>
              <a:pathLst>
                <a:path extrusionOk="0" h="6704" w="11622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4011397" y="2547628"/>
              <a:ext cx="218363" cy="377654"/>
            </a:xfrm>
            <a:custGeom>
              <a:rect b="b" l="l" r="r" t="t"/>
              <a:pathLst>
                <a:path extrusionOk="0" h="10050" w="5811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4229716" y="2547628"/>
              <a:ext cx="218400" cy="377654"/>
            </a:xfrm>
            <a:custGeom>
              <a:rect b="b" l="l" r="r" t="t"/>
              <a:pathLst>
                <a:path extrusionOk="0" h="10050" w="5812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4354094" y="2619211"/>
              <a:ext cx="436275" cy="251920"/>
            </a:xfrm>
            <a:custGeom>
              <a:rect b="b" l="l" r="r" t="t"/>
              <a:pathLst>
                <a:path extrusionOk="0" h="6704" w="1161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4354094" y="2744943"/>
              <a:ext cx="217950" cy="378105"/>
            </a:xfrm>
            <a:custGeom>
              <a:rect b="b" l="l" r="r" t="t"/>
              <a:pathLst>
                <a:path extrusionOk="0" h="10062" w="580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4572000" y="2744943"/>
              <a:ext cx="218363" cy="378105"/>
            </a:xfrm>
            <a:custGeom>
              <a:rect b="b" l="l" r="r" t="t"/>
              <a:pathLst>
                <a:path extrusionOk="0" h="10062" w="5811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62"/>
          <p:cNvGrpSpPr/>
          <p:nvPr/>
        </p:nvGrpSpPr>
        <p:grpSpPr>
          <a:xfrm>
            <a:off x="2311325" y="3965752"/>
            <a:ext cx="4521300" cy="1127998"/>
            <a:chOff x="2311298" y="3965752"/>
            <a:chExt cx="4521300" cy="1127998"/>
          </a:xfrm>
        </p:grpSpPr>
        <p:sp>
          <p:nvSpPr>
            <p:cNvPr id="1649" name="Google Shape;1649;p62"/>
            <p:cNvSpPr txBox="1"/>
            <p:nvPr/>
          </p:nvSpPr>
          <p:spPr>
            <a:xfrm>
              <a:off x="3632520" y="3965752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NoSQL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50" name="Google Shape;1650;p62"/>
            <p:cNvSpPr txBox="1"/>
            <p:nvPr/>
          </p:nvSpPr>
          <p:spPr>
            <a:xfrm>
              <a:off x="2311298" y="4219250"/>
              <a:ext cx="4521300" cy="8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 Only SQL -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broad category of databases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don't adhere to the traditional relational database model (RDBMS).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Focus on Flexibility - 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Designed to handle diverse data structures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1" name="Google Shape;1651;p62"/>
          <p:cNvGrpSpPr/>
          <p:nvPr/>
        </p:nvGrpSpPr>
        <p:grpSpPr>
          <a:xfrm>
            <a:off x="996400" y="1891328"/>
            <a:ext cx="1772125" cy="997247"/>
            <a:chOff x="996400" y="1891328"/>
            <a:chExt cx="1772125" cy="997247"/>
          </a:xfrm>
        </p:grpSpPr>
        <p:sp>
          <p:nvSpPr>
            <p:cNvPr id="1652" name="Google Shape;1652;p62"/>
            <p:cNvSpPr txBox="1"/>
            <p:nvPr/>
          </p:nvSpPr>
          <p:spPr>
            <a:xfrm>
              <a:off x="996400" y="1891328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53" name="Google Shape;1653;p62"/>
            <p:cNvSpPr txBox="1"/>
            <p:nvPr/>
          </p:nvSpPr>
          <p:spPr>
            <a:xfrm>
              <a:off x="996425" y="2415475"/>
              <a:ext cx="1772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Designed to scale horizontally (adding more servers) easily.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4" name="Google Shape;1654;p62"/>
          <p:cNvGrpSpPr/>
          <p:nvPr/>
        </p:nvGrpSpPr>
        <p:grpSpPr>
          <a:xfrm>
            <a:off x="6375550" y="1891325"/>
            <a:ext cx="1772125" cy="997250"/>
            <a:chOff x="6375550" y="1891325"/>
            <a:chExt cx="1772125" cy="997250"/>
          </a:xfrm>
        </p:grpSpPr>
        <p:sp>
          <p:nvSpPr>
            <p:cNvPr id="1655" name="Google Shape;1655;p62"/>
            <p:cNvSpPr txBox="1"/>
            <p:nvPr/>
          </p:nvSpPr>
          <p:spPr>
            <a:xfrm>
              <a:off x="6375550" y="1891325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Agility and Flexibility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56" name="Google Shape;1656;p62"/>
            <p:cNvSpPr txBox="1"/>
            <p:nvPr/>
          </p:nvSpPr>
          <p:spPr>
            <a:xfrm>
              <a:off x="6375575" y="2415475"/>
              <a:ext cx="1772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Adapt quickly to changing data requirements and business needs.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7" name="Google Shape;1657;p62"/>
          <p:cNvGrpSpPr/>
          <p:nvPr/>
        </p:nvGrpSpPr>
        <p:grpSpPr>
          <a:xfrm>
            <a:off x="2637075" y="925293"/>
            <a:ext cx="1772100" cy="970262"/>
            <a:chOff x="2637075" y="925293"/>
            <a:chExt cx="1772100" cy="970262"/>
          </a:xfrm>
        </p:grpSpPr>
        <p:sp>
          <p:nvSpPr>
            <p:cNvPr id="1658" name="Google Shape;1658;p62"/>
            <p:cNvSpPr txBox="1"/>
            <p:nvPr/>
          </p:nvSpPr>
          <p:spPr>
            <a:xfrm>
              <a:off x="2637075" y="925293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Schema-less or Flexible Schemas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59" name="Google Shape;1659;p62"/>
            <p:cNvSpPr txBox="1"/>
            <p:nvPr/>
          </p:nvSpPr>
          <p:spPr>
            <a:xfrm>
              <a:off x="2637075" y="1434154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 strict table definitions, allowing for dynamic data structures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60" name="Google Shape;1660;p62"/>
          <p:cNvGrpSpPr/>
          <p:nvPr/>
        </p:nvGrpSpPr>
        <p:grpSpPr>
          <a:xfrm>
            <a:off x="4734925" y="925350"/>
            <a:ext cx="1922401" cy="970204"/>
            <a:chOff x="4734925" y="925350"/>
            <a:chExt cx="1922401" cy="970204"/>
          </a:xfrm>
        </p:grpSpPr>
        <p:sp>
          <p:nvSpPr>
            <p:cNvPr id="1661" name="Google Shape;1661;p62"/>
            <p:cNvSpPr txBox="1"/>
            <p:nvPr/>
          </p:nvSpPr>
          <p:spPr>
            <a:xfrm>
              <a:off x="4734926" y="925350"/>
              <a:ext cx="19224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Handling Unstructured Data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62" name="Google Shape;1662;p62"/>
            <p:cNvSpPr txBox="1"/>
            <p:nvPr/>
          </p:nvSpPr>
          <p:spPr>
            <a:xfrm>
              <a:off x="4734925" y="1434154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Effectively manage data like social media posts, sensor data, and user-generated content.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63" name="Google Shape;1663;p62"/>
          <p:cNvGrpSpPr/>
          <p:nvPr/>
        </p:nvGrpSpPr>
        <p:grpSpPr>
          <a:xfrm>
            <a:off x="539100" y="3040839"/>
            <a:ext cx="1772225" cy="974511"/>
            <a:chOff x="539100" y="3040839"/>
            <a:chExt cx="1772225" cy="974511"/>
          </a:xfrm>
        </p:grpSpPr>
        <p:sp>
          <p:nvSpPr>
            <p:cNvPr id="1664" name="Google Shape;1664;p62"/>
            <p:cNvSpPr txBox="1"/>
            <p:nvPr/>
          </p:nvSpPr>
          <p:spPr>
            <a:xfrm>
              <a:off x="539100" y="3040839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High Availability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65" name="Google Shape;1665;p62"/>
            <p:cNvSpPr txBox="1"/>
            <p:nvPr/>
          </p:nvSpPr>
          <p:spPr>
            <a:xfrm>
              <a:off x="539225" y="3553950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Minimize downtime and ensure continuous operation.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66" name="Google Shape;1666;p62"/>
          <p:cNvGrpSpPr/>
          <p:nvPr/>
        </p:nvGrpSpPr>
        <p:grpSpPr>
          <a:xfrm>
            <a:off x="6832750" y="3040825"/>
            <a:ext cx="1772124" cy="986272"/>
            <a:chOff x="6832750" y="3040825"/>
            <a:chExt cx="1772124" cy="986272"/>
          </a:xfrm>
        </p:grpSpPr>
        <p:sp>
          <p:nvSpPr>
            <p:cNvPr id="1667" name="Google Shape;1667;p62"/>
            <p:cNvSpPr txBox="1"/>
            <p:nvPr/>
          </p:nvSpPr>
          <p:spPr>
            <a:xfrm>
              <a:off x="6832750" y="3040825"/>
              <a:ext cx="1772100" cy="51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Distribution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668" name="Google Shape;1668;p62"/>
            <p:cNvSpPr txBox="1"/>
            <p:nvPr/>
          </p:nvSpPr>
          <p:spPr>
            <a:xfrm>
              <a:off x="6832775" y="3565697"/>
              <a:ext cx="1772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Often distributed across multiple servers for improved performance and fault tolerance.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9" name="Google Shape;1669;p62"/>
          <p:cNvGrpSpPr/>
          <p:nvPr/>
        </p:nvGrpSpPr>
        <p:grpSpPr>
          <a:xfrm>
            <a:off x="2621443" y="3417251"/>
            <a:ext cx="192686" cy="222528"/>
            <a:chOff x="3669150" y="2223718"/>
            <a:chExt cx="436237" cy="503799"/>
          </a:xfrm>
        </p:grpSpPr>
        <p:sp>
          <p:nvSpPr>
            <p:cNvPr id="1670" name="Google Shape;1670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3" name="Google Shape;1673;p62"/>
          <p:cNvGrpSpPr/>
          <p:nvPr/>
        </p:nvGrpSpPr>
        <p:grpSpPr>
          <a:xfrm>
            <a:off x="6323748" y="3417251"/>
            <a:ext cx="192686" cy="222528"/>
            <a:chOff x="3669150" y="2223718"/>
            <a:chExt cx="436237" cy="503799"/>
          </a:xfrm>
        </p:grpSpPr>
        <p:sp>
          <p:nvSpPr>
            <p:cNvPr id="1674" name="Google Shape;1674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62"/>
          <p:cNvGrpSpPr/>
          <p:nvPr/>
        </p:nvGrpSpPr>
        <p:grpSpPr>
          <a:xfrm>
            <a:off x="3053443" y="2530281"/>
            <a:ext cx="192686" cy="222528"/>
            <a:chOff x="3669150" y="2223718"/>
            <a:chExt cx="436237" cy="503799"/>
          </a:xfrm>
        </p:grpSpPr>
        <p:sp>
          <p:nvSpPr>
            <p:cNvPr id="1678" name="Google Shape;1678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1" name="Google Shape;1681;p62"/>
          <p:cNvGrpSpPr/>
          <p:nvPr/>
        </p:nvGrpSpPr>
        <p:grpSpPr>
          <a:xfrm>
            <a:off x="3894823" y="2101573"/>
            <a:ext cx="192686" cy="222528"/>
            <a:chOff x="3669150" y="2223718"/>
            <a:chExt cx="436237" cy="503799"/>
          </a:xfrm>
        </p:grpSpPr>
        <p:sp>
          <p:nvSpPr>
            <p:cNvPr id="1682" name="Google Shape;1682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5" name="Google Shape;1685;p62"/>
          <p:cNvGrpSpPr/>
          <p:nvPr/>
        </p:nvGrpSpPr>
        <p:grpSpPr>
          <a:xfrm>
            <a:off x="5903190" y="2530281"/>
            <a:ext cx="192686" cy="222528"/>
            <a:chOff x="3669150" y="2223718"/>
            <a:chExt cx="436237" cy="503799"/>
          </a:xfrm>
        </p:grpSpPr>
        <p:sp>
          <p:nvSpPr>
            <p:cNvPr id="1686" name="Google Shape;1686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62"/>
          <p:cNvGrpSpPr/>
          <p:nvPr/>
        </p:nvGrpSpPr>
        <p:grpSpPr>
          <a:xfrm>
            <a:off x="5056547" y="2101573"/>
            <a:ext cx="192686" cy="222528"/>
            <a:chOff x="3669150" y="2223718"/>
            <a:chExt cx="436237" cy="503799"/>
          </a:xfrm>
        </p:grpSpPr>
        <p:sp>
          <p:nvSpPr>
            <p:cNvPr id="1690" name="Google Shape;1690;p62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2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62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Key Concepts in NoSQL</a:t>
            </a:r>
            <a:endParaRPr/>
          </a:p>
        </p:txBody>
      </p:sp>
      <p:grpSp>
        <p:nvGrpSpPr>
          <p:cNvPr id="1698" name="Google Shape;1698;p63"/>
          <p:cNvGrpSpPr/>
          <p:nvPr/>
        </p:nvGrpSpPr>
        <p:grpSpPr>
          <a:xfrm>
            <a:off x="3447842" y="1065021"/>
            <a:ext cx="2103875" cy="1894171"/>
            <a:chOff x="3447842" y="1065021"/>
            <a:chExt cx="2103875" cy="1894171"/>
          </a:xfrm>
        </p:grpSpPr>
        <p:grpSp>
          <p:nvGrpSpPr>
            <p:cNvPr id="1699" name="Google Shape;1699;p63"/>
            <p:cNvGrpSpPr/>
            <p:nvPr/>
          </p:nvGrpSpPr>
          <p:grpSpPr>
            <a:xfrm>
              <a:off x="3447842" y="1065021"/>
              <a:ext cx="2103875" cy="1278963"/>
              <a:chOff x="961647" y="2401547"/>
              <a:chExt cx="1302628" cy="791878"/>
            </a:xfrm>
          </p:grpSpPr>
          <p:sp>
            <p:nvSpPr>
              <p:cNvPr id="1700" name="Google Shape;1700;p63"/>
              <p:cNvSpPr/>
              <p:nvPr/>
            </p:nvSpPr>
            <p:spPr>
              <a:xfrm>
                <a:off x="961647" y="2476847"/>
                <a:ext cx="595925" cy="698925"/>
              </a:xfrm>
              <a:custGeom>
                <a:rect b="b" l="l" r="r" t="t"/>
                <a:pathLst>
                  <a:path extrusionOk="0" h="27957" w="23837">
                    <a:moveTo>
                      <a:pt x="18848" y="1"/>
                    </a:moveTo>
                    <a:cubicBezTo>
                      <a:pt x="18598" y="1"/>
                      <a:pt x="18336" y="13"/>
                      <a:pt x="18074" y="25"/>
                    </a:cubicBezTo>
                    <a:lnTo>
                      <a:pt x="17908" y="25"/>
                    </a:lnTo>
                    <a:cubicBezTo>
                      <a:pt x="17872" y="25"/>
                      <a:pt x="17836" y="48"/>
                      <a:pt x="17800" y="48"/>
                    </a:cubicBezTo>
                    <a:cubicBezTo>
                      <a:pt x="17396" y="96"/>
                      <a:pt x="16979" y="168"/>
                      <a:pt x="16586" y="275"/>
                    </a:cubicBezTo>
                    <a:cubicBezTo>
                      <a:pt x="16550" y="275"/>
                      <a:pt x="16526" y="275"/>
                      <a:pt x="16503" y="287"/>
                    </a:cubicBezTo>
                    <a:cubicBezTo>
                      <a:pt x="16360" y="322"/>
                      <a:pt x="16229" y="370"/>
                      <a:pt x="16086" y="418"/>
                    </a:cubicBezTo>
                    <a:cubicBezTo>
                      <a:pt x="15991" y="441"/>
                      <a:pt x="15907" y="465"/>
                      <a:pt x="15824" y="501"/>
                    </a:cubicBezTo>
                    <a:cubicBezTo>
                      <a:pt x="15550" y="596"/>
                      <a:pt x="15276" y="703"/>
                      <a:pt x="15002" y="822"/>
                    </a:cubicBezTo>
                    <a:cubicBezTo>
                      <a:pt x="14538" y="1025"/>
                      <a:pt x="14086" y="1263"/>
                      <a:pt x="13645" y="1537"/>
                    </a:cubicBezTo>
                    <a:lnTo>
                      <a:pt x="13502" y="1620"/>
                    </a:lnTo>
                    <a:lnTo>
                      <a:pt x="13395" y="1680"/>
                    </a:lnTo>
                    <a:cubicBezTo>
                      <a:pt x="13300" y="1751"/>
                      <a:pt x="13193" y="1811"/>
                      <a:pt x="13086" y="1882"/>
                    </a:cubicBezTo>
                    <a:cubicBezTo>
                      <a:pt x="12943" y="1977"/>
                      <a:pt x="12824" y="2096"/>
                      <a:pt x="12693" y="2192"/>
                    </a:cubicBezTo>
                    <a:cubicBezTo>
                      <a:pt x="12407" y="2394"/>
                      <a:pt x="12133" y="2608"/>
                      <a:pt x="11859" y="2835"/>
                    </a:cubicBezTo>
                    <a:cubicBezTo>
                      <a:pt x="11669" y="3001"/>
                      <a:pt x="11466" y="3168"/>
                      <a:pt x="11276" y="3347"/>
                    </a:cubicBezTo>
                    <a:cubicBezTo>
                      <a:pt x="11014" y="3597"/>
                      <a:pt x="10764" y="3835"/>
                      <a:pt x="10514" y="4097"/>
                    </a:cubicBezTo>
                    <a:cubicBezTo>
                      <a:pt x="10419" y="4192"/>
                      <a:pt x="10323" y="4287"/>
                      <a:pt x="10216" y="4394"/>
                    </a:cubicBezTo>
                    <a:cubicBezTo>
                      <a:pt x="10121" y="4501"/>
                      <a:pt x="10049" y="4609"/>
                      <a:pt x="9954" y="4716"/>
                    </a:cubicBezTo>
                    <a:cubicBezTo>
                      <a:pt x="9752" y="4954"/>
                      <a:pt x="9549" y="5204"/>
                      <a:pt x="9359" y="5454"/>
                    </a:cubicBezTo>
                    <a:cubicBezTo>
                      <a:pt x="9252" y="5585"/>
                      <a:pt x="9145" y="5704"/>
                      <a:pt x="9049" y="5835"/>
                    </a:cubicBezTo>
                    <a:cubicBezTo>
                      <a:pt x="8954" y="5966"/>
                      <a:pt x="8871" y="6097"/>
                      <a:pt x="8787" y="6216"/>
                    </a:cubicBezTo>
                    <a:cubicBezTo>
                      <a:pt x="8656" y="6395"/>
                      <a:pt x="8537" y="6573"/>
                      <a:pt x="8418" y="6764"/>
                    </a:cubicBezTo>
                    <a:cubicBezTo>
                      <a:pt x="8335" y="6883"/>
                      <a:pt x="8252" y="6990"/>
                      <a:pt x="8180" y="7121"/>
                    </a:cubicBezTo>
                    <a:cubicBezTo>
                      <a:pt x="8037" y="7335"/>
                      <a:pt x="7918" y="7561"/>
                      <a:pt x="7787" y="7788"/>
                    </a:cubicBezTo>
                    <a:cubicBezTo>
                      <a:pt x="7704" y="7919"/>
                      <a:pt x="7632" y="8049"/>
                      <a:pt x="7561" y="8180"/>
                    </a:cubicBezTo>
                    <a:cubicBezTo>
                      <a:pt x="7525" y="8240"/>
                      <a:pt x="7490" y="8288"/>
                      <a:pt x="7466" y="8335"/>
                    </a:cubicBezTo>
                    <a:cubicBezTo>
                      <a:pt x="7251" y="8740"/>
                      <a:pt x="7049" y="9145"/>
                      <a:pt x="6859" y="9550"/>
                    </a:cubicBezTo>
                    <a:cubicBezTo>
                      <a:pt x="6847" y="9585"/>
                      <a:pt x="6835" y="9621"/>
                      <a:pt x="6811" y="9657"/>
                    </a:cubicBezTo>
                    <a:cubicBezTo>
                      <a:pt x="6775" y="9752"/>
                      <a:pt x="6740" y="9859"/>
                      <a:pt x="6692" y="9954"/>
                    </a:cubicBezTo>
                    <a:cubicBezTo>
                      <a:pt x="6573" y="10228"/>
                      <a:pt x="6454" y="10502"/>
                      <a:pt x="6347" y="10788"/>
                    </a:cubicBezTo>
                    <a:cubicBezTo>
                      <a:pt x="6251" y="11014"/>
                      <a:pt x="6168" y="11252"/>
                      <a:pt x="6085" y="11478"/>
                    </a:cubicBezTo>
                    <a:lnTo>
                      <a:pt x="5823" y="11598"/>
                    </a:lnTo>
                    <a:cubicBezTo>
                      <a:pt x="5537" y="11728"/>
                      <a:pt x="5251" y="11883"/>
                      <a:pt x="4977" y="12050"/>
                    </a:cubicBezTo>
                    <a:cubicBezTo>
                      <a:pt x="4954" y="12074"/>
                      <a:pt x="4918" y="12086"/>
                      <a:pt x="4882" y="12109"/>
                    </a:cubicBezTo>
                    <a:lnTo>
                      <a:pt x="4751" y="12181"/>
                    </a:lnTo>
                    <a:cubicBezTo>
                      <a:pt x="4739" y="12205"/>
                      <a:pt x="4715" y="12217"/>
                      <a:pt x="4692" y="12229"/>
                    </a:cubicBezTo>
                    <a:cubicBezTo>
                      <a:pt x="4430" y="12419"/>
                      <a:pt x="4168" y="12621"/>
                      <a:pt x="3918" y="12824"/>
                    </a:cubicBezTo>
                    <a:lnTo>
                      <a:pt x="3763" y="12967"/>
                    </a:lnTo>
                    <a:cubicBezTo>
                      <a:pt x="3549" y="13157"/>
                      <a:pt x="3346" y="13372"/>
                      <a:pt x="3144" y="13586"/>
                    </a:cubicBezTo>
                    <a:cubicBezTo>
                      <a:pt x="3108" y="13622"/>
                      <a:pt x="3072" y="13645"/>
                      <a:pt x="3037" y="13681"/>
                    </a:cubicBezTo>
                    <a:cubicBezTo>
                      <a:pt x="3013" y="13717"/>
                      <a:pt x="3013" y="13717"/>
                      <a:pt x="2989" y="13741"/>
                    </a:cubicBezTo>
                    <a:cubicBezTo>
                      <a:pt x="2787" y="13979"/>
                      <a:pt x="2584" y="14217"/>
                      <a:pt x="2394" y="14479"/>
                    </a:cubicBezTo>
                    <a:cubicBezTo>
                      <a:pt x="2382" y="14491"/>
                      <a:pt x="2370" y="14503"/>
                      <a:pt x="2358" y="14515"/>
                    </a:cubicBezTo>
                    <a:cubicBezTo>
                      <a:pt x="2310" y="14574"/>
                      <a:pt x="2275" y="14646"/>
                      <a:pt x="2227" y="14705"/>
                    </a:cubicBezTo>
                    <a:cubicBezTo>
                      <a:pt x="2120" y="14860"/>
                      <a:pt x="2013" y="15015"/>
                      <a:pt x="1906" y="15181"/>
                    </a:cubicBezTo>
                    <a:cubicBezTo>
                      <a:pt x="1894" y="15217"/>
                      <a:pt x="1870" y="15241"/>
                      <a:pt x="1846" y="15265"/>
                    </a:cubicBezTo>
                    <a:cubicBezTo>
                      <a:pt x="1798" y="15348"/>
                      <a:pt x="1751" y="15431"/>
                      <a:pt x="1715" y="15503"/>
                    </a:cubicBezTo>
                    <a:cubicBezTo>
                      <a:pt x="1632" y="15634"/>
                      <a:pt x="1560" y="15753"/>
                      <a:pt x="1501" y="15872"/>
                    </a:cubicBezTo>
                    <a:cubicBezTo>
                      <a:pt x="1477" y="15908"/>
                      <a:pt x="1453" y="15943"/>
                      <a:pt x="1441" y="15979"/>
                    </a:cubicBezTo>
                    <a:cubicBezTo>
                      <a:pt x="1394" y="16062"/>
                      <a:pt x="1346" y="16158"/>
                      <a:pt x="1310" y="16241"/>
                    </a:cubicBezTo>
                    <a:cubicBezTo>
                      <a:pt x="1251" y="16348"/>
                      <a:pt x="1191" y="16467"/>
                      <a:pt x="1144" y="16574"/>
                    </a:cubicBezTo>
                    <a:cubicBezTo>
                      <a:pt x="1120" y="16610"/>
                      <a:pt x="1108" y="16646"/>
                      <a:pt x="1084" y="16681"/>
                    </a:cubicBezTo>
                    <a:cubicBezTo>
                      <a:pt x="1036" y="16777"/>
                      <a:pt x="1001" y="16884"/>
                      <a:pt x="965" y="16979"/>
                    </a:cubicBezTo>
                    <a:cubicBezTo>
                      <a:pt x="917" y="17074"/>
                      <a:pt x="870" y="17193"/>
                      <a:pt x="822" y="17301"/>
                    </a:cubicBezTo>
                    <a:lnTo>
                      <a:pt x="786" y="17396"/>
                    </a:lnTo>
                    <a:cubicBezTo>
                      <a:pt x="751" y="17503"/>
                      <a:pt x="715" y="17610"/>
                      <a:pt x="667" y="17717"/>
                    </a:cubicBezTo>
                    <a:cubicBezTo>
                      <a:pt x="632" y="17824"/>
                      <a:pt x="596" y="17944"/>
                      <a:pt x="560" y="18051"/>
                    </a:cubicBezTo>
                    <a:cubicBezTo>
                      <a:pt x="548" y="18075"/>
                      <a:pt x="536" y="18098"/>
                      <a:pt x="524" y="18122"/>
                    </a:cubicBezTo>
                    <a:cubicBezTo>
                      <a:pt x="501" y="18229"/>
                      <a:pt x="477" y="18336"/>
                      <a:pt x="441" y="18444"/>
                    </a:cubicBezTo>
                    <a:cubicBezTo>
                      <a:pt x="405" y="18575"/>
                      <a:pt x="370" y="18706"/>
                      <a:pt x="334" y="18837"/>
                    </a:cubicBezTo>
                    <a:cubicBezTo>
                      <a:pt x="334" y="18860"/>
                      <a:pt x="322" y="18884"/>
                      <a:pt x="310" y="18908"/>
                    </a:cubicBezTo>
                    <a:cubicBezTo>
                      <a:pt x="286" y="18991"/>
                      <a:pt x="274" y="19075"/>
                      <a:pt x="263" y="19158"/>
                    </a:cubicBezTo>
                    <a:cubicBezTo>
                      <a:pt x="227" y="19325"/>
                      <a:pt x="191" y="19503"/>
                      <a:pt x="155" y="19670"/>
                    </a:cubicBezTo>
                    <a:cubicBezTo>
                      <a:pt x="155" y="19718"/>
                      <a:pt x="143" y="19753"/>
                      <a:pt x="132" y="19789"/>
                    </a:cubicBezTo>
                    <a:cubicBezTo>
                      <a:pt x="132" y="19825"/>
                      <a:pt x="120" y="19908"/>
                      <a:pt x="120" y="19956"/>
                    </a:cubicBezTo>
                    <a:cubicBezTo>
                      <a:pt x="84" y="20206"/>
                      <a:pt x="60" y="20444"/>
                      <a:pt x="36" y="20682"/>
                    </a:cubicBezTo>
                    <a:cubicBezTo>
                      <a:pt x="36" y="20742"/>
                      <a:pt x="24" y="20801"/>
                      <a:pt x="12" y="20861"/>
                    </a:cubicBezTo>
                    <a:cubicBezTo>
                      <a:pt x="12" y="20920"/>
                      <a:pt x="12" y="20932"/>
                      <a:pt x="12" y="20968"/>
                    </a:cubicBezTo>
                    <a:cubicBezTo>
                      <a:pt x="1" y="21289"/>
                      <a:pt x="1" y="21611"/>
                      <a:pt x="12" y="21920"/>
                    </a:cubicBezTo>
                    <a:cubicBezTo>
                      <a:pt x="143" y="24432"/>
                      <a:pt x="1263" y="26218"/>
                      <a:pt x="2870" y="26921"/>
                    </a:cubicBezTo>
                    <a:lnTo>
                      <a:pt x="5287" y="27957"/>
                    </a:lnTo>
                    <a:cubicBezTo>
                      <a:pt x="3680" y="27254"/>
                      <a:pt x="2560" y="25480"/>
                      <a:pt x="2429" y="22968"/>
                    </a:cubicBezTo>
                    <a:cubicBezTo>
                      <a:pt x="2418" y="22647"/>
                      <a:pt x="2418" y="22325"/>
                      <a:pt x="2429" y="22004"/>
                    </a:cubicBezTo>
                    <a:cubicBezTo>
                      <a:pt x="2429" y="21908"/>
                      <a:pt x="2441" y="21825"/>
                      <a:pt x="2453" y="21730"/>
                    </a:cubicBezTo>
                    <a:cubicBezTo>
                      <a:pt x="2465" y="21480"/>
                      <a:pt x="2501" y="21242"/>
                      <a:pt x="2525" y="21003"/>
                    </a:cubicBezTo>
                    <a:cubicBezTo>
                      <a:pt x="2549" y="20908"/>
                      <a:pt x="2560" y="20813"/>
                      <a:pt x="2572" y="20718"/>
                    </a:cubicBezTo>
                    <a:cubicBezTo>
                      <a:pt x="2596" y="20539"/>
                      <a:pt x="2644" y="20372"/>
                      <a:pt x="2679" y="20206"/>
                    </a:cubicBezTo>
                    <a:cubicBezTo>
                      <a:pt x="2703" y="20099"/>
                      <a:pt x="2715" y="19991"/>
                      <a:pt x="2751" y="19884"/>
                    </a:cubicBezTo>
                    <a:cubicBezTo>
                      <a:pt x="2775" y="19741"/>
                      <a:pt x="2822" y="19610"/>
                      <a:pt x="2858" y="19479"/>
                    </a:cubicBezTo>
                    <a:cubicBezTo>
                      <a:pt x="2894" y="19348"/>
                      <a:pt x="2930" y="19218"/>
                      <a:pt x="2965" y="19098"/>
                    </a:cubicBezTo>
                    <a:cubicBezTo>
                      <a:pt x="3013" y="18967"/>
                      <a:pt x="3049" y="18872"/>
                      <a:pt x="3084" y="18765"/>
                    </a:cubicBezTo>
                    <a:cubicBezTo>
                      <a:pt x="3132" y="18622"/>
                      <a:pt x="3180" y="18479"/>
                      <a:pt x="3239" y="18348"/>
                    </a:cubicBezTo>
                    <a:cubicBezTo>
                      <a:pt x="3275" y="18241"/>
                      <a:pt x="3322" y="18134"/>
                      <a:pt x="3370" y="18015"/>
                    </a:cubicBezTo>
                    <a:cubicBezTo>
                      <a:pt x="3430" y="17884"/>
                      <a:pt x="3489" y="17753"/>
                      <a:pt x="3549" y="17622"/>
                    </a:cubicBezTo>
                    <a:cubicBezTo>
                      <a:pt x="3608" y="17491"/>
                      <a:pt x="3656" y="17396"/>
                      <a:pt x="3715" y="17289"/>
                    </a:cubicBezTo>
                    <a:cubicBezTo>
                      <a:pt x="3775" y="17170"/>
                      <a:pt x="3846" y="17039"/>
                      <a:pt x="3906" y="16920"/>
                    </a:cubicBezTo>
                    <a:cubicBezTo>
                      <a:pt x="3977" y="16801"/>
                      <a:pt x="4049" y="16670"/>
                      <a:pt x="4120" y="16551"/>
                    </a:cubicBezTo>
                    <a:cubicBezTo>
                      <a:pt x="4192" y="16431"/>
                      <a:pt x="4251" y="16336"/>
                      <a:pt x="4323" y="16229"/>
                    </a:cubicBezTo>
                    <a:cubicBezTo>
                      <a:pt x="4418" y="16062"/>
                      <a:pt x="4537" y="15908"/>
                      <a:pt x="4644" y="15753"/>
                    </a:cubicBezTo>
                    <a:cubicBezTo>
                      <a:pt x="4692" y="15681"/>
                      <a:pt x="4751" y="15598"/>
                      <a:pt x="4787" y="15527"/>
                    </a:cubicBezTo>
                    <a:cubicBezTo>
                      <a:pt x="4989" y="15265"/>
                      <a:pt x="5192" y="15027"/>
                      <a:pt x="5394" y="14788"/>
                    </a:cubicBezTo>
                    <a:cubicBezTo>
                      <a:pt x="5442" y="14729"/>
                      <a:pt x="5489" y="14681"/>
                      <a:pt x="5549" y="14634"/>
                    </a:cubicBezTo>
                    <a:cubicBezTo>
                      <a:pt x="5751" y="14419"/>
                      <a:pt x="5954" y="14205"/>
                      <a:pt x="6168" y="14014"/>
                    </a:cubicBezTo>
                    <a:cubicBezTo>
                      <a:pt x="6228" y="13967"/>
                      <a:pt x="6275" y="13919"/>
                      <a:pt x="6323" y="13884"/>
                    </a:cubicBezTo>
                    <a:cubicBezTo>
                      <a:pt x="6573" y="13669"/>
                      <a:pt x="6835" y="13467"/>
                      <a:pt x="7097" y="13288"/>
                    </a:cubicBezTo>
                    <a:cubicBezTo>
                      <a:pt x="7192" y="13217"/>
                      <a:pt x="7287" y="13157"/>
                      <a:pt x="7394" y="13098"/>
                    </a:cubicBezTo>
                    <a:cubicBezTo>
                      <a:pt x="7656" y="12931"/>
                      <a:pt x="7942" y="12776"/>
                      <a:pt x="8240" y="12645"/>
                    </a:cubicBezTo>
                    <a:lnTo>
                      <a:pt x="8502" y="12526"/>
                    </a:lnTo>
                    <a:cubicBezTo>
                      <a:pt x="8680" y="12014"/>
                      <a:pt x="8883" y="11502"/>
                      <a:pt x="9097" y="11002"/>
                    </a:cubicBezTo>
                    <a:cubicBezTo>
                      <a:pt x="9133" y="10907"/>
                      <a:pt x="9168" y="10812"/>
                      <a:pt x="9216" y="10705"/>
                    </a:cubicBezTo>
                    <a:cubicBezTo>
                      <a:pt x="9442" y="10204"/>
                      <a:pt x="9692" y="9716"/>
                      <a:pt x="9954" y="9228"/>
                    </a:cubicBezTo>
                    <a:cubicBezTo>
                      <a:pt x="10038" y="9097"/>
                      <a:pt x="10109" y="8966"/>
                      <a:pt x="10192" y="8835"/>
                    </a:cubicBezTo>
                    <a:cubicBezTo>
                      <a:pt x="10383" y="8490"/>
                      <a:pt x="10597" y="8145"/>
                      <a:pt x="10823" y="7811"/>
                    </a:cubicBezTo>
                    <a:cubicBezTo>
                      <a:pt x="10942" y="7633"/>
                      <a:pt x="11061" y="7454"/>
                      <a:pt x="11192" y="7276"/>
                    </a:cubicBezTo>
                    <a:cubicBezTo>
                      <a:pt x="11371" y="7014"/>
                      <a:pt x="11562" y="6764"/>
                      <a:pt x="11764" y="6514"/>
                    </a:cubicBezTo>
                    <a:cubicBezTo>
                      <a:pt x="11954" y="6264"/>
                      <a:pt x="12157" y="6014"/>
                      <a:pt x="12359" y="5763"/>
                    </a:cubicBezTo>
                    <a:cubicBezTo>
                      <a:pt x="12550" y="5549"/>
                      <a:pt x="12728" y="5347"/>
                      <a:pt x="12919" y="5144"/>
                    </a:cubicBezTo>
                    <a:cubicBezTo>
                      <a:pt x="13169" y="4894"/>
                      <a:pt x="13419" y="4644"/>
                      <a:pt x="13681" y="4406"/>
                    </a:cubicBezTo>
                    <a:cubicBezTo>
                      <a:pt x="13871" y="4228"/>
                      <a:pt x="14062" y="4049"/>
                      <a:pt x="14264" y="3882"/>
                    </a:cubicBezTo>
                    <a:cubicBezTo>
                      <a:pt x="14538" y="3656"/>
                      <a:pt x="14812" y="3454"/>
                      <a:pt x="15086" y="3251"/>
                    </a:cubicBezTo>
                    <a:cubicBezTo>
                      <a:pt x="15372" y="3049"/>
                      <a:pt x="15622" y="2846"/>
                      <a:pt x="15907" y="2680"/>
                    </a:cubicBezTo>
                    <a:cubicBezTo>
                      <a:pt x="15955" y="2644"/>
                      <a:pt x="16003" y="2620"/>
                      <a:pt x="16050" y="2585"/>
                    </a:cubicBezTo>
                    <a:cubicBezTo>
                      <a:pt x="16491" y="2323"/>
                      <a:pt x="16943" y="2084"/>
                      <a:pt x="17408" y="1870"/>
                    </a:cubicBezTo>
                    <a:cubicBezTo>
                      <a:pt x="17681" y="1751"/>
                      <a:pt x="17955" y="1644"/>
                      <a:pt x="18229" y="1549"/>
                    </a:cubicBezTo>
                    <a:cubicBezTo>
                      <a:pt x="18312" y="1525"/>
                      <a:pt x="18408" y="1501"/>
                      <a:pt x="18491" y="1465"/>
                    </a:cubicBezTo>
                    <a:cubicBezTo>
                      <a:pt x="18670" y="1418"/>
                      <a:pt x="18824" y="1370"/>
                      <a:pt x="18991" y="1322"/>
                    </a:cubicBezTo>
                    <a:cubicBezTo>
                      <a:pt x="19396" y="1215"/>
                      <a:pt x="19801" y="1144"/>
                      <a:pt x="20217" y="1096"/>
                    </a:cubicBezTo>
                    <a:cubicBezTo>
                      <a:pt x="20313" y="1096"/>
                      <a:pt x="20396" y="1084"/>
                      <a:pt x="20491" y="1072"/>
                    </a:cubicBezTo>
                    <a:cubicBezTo>
                      <a:pt x="20676" y="1064"/>
                      <a:pt x="20856" y="1056"/>
                      <a:pt x="21037" y="1056"/>
                    </a:cubicBezTo>
                    <a:cubicBezTo>
                      <a:pt x="21113" y="1056"/>
                      <a:pt x="21188" y="1057"/>
                      <a:pt x="21265" y="1061"/>
                    </a:cubicBezTo>
                    <a:lnTo>
                      <a:pt x="21515" y="1061"/>
                    </a:lnTo>
                    <a:cubicBezTo>
                      <a:pt x="21813" y="1072"/>
                      <a:pt x="22099" y="1108"/>
                      <a:pt x="22396" y="1156"/>
                    </a:cubicBezTo>
                    <a:cubicBezTo>
                      <a:pt x="22420" y="1156"/>
                      <a:pt x="22444" y="1168"/>
                      <a:pt x="22468" y="1180"/>
                    </a:cubicBezTo>
                    <a:cubicBezTo>
                      <a:pt x="22932" y="1275"/>
                      <a:pt x="23396" y="1418"/>
                      <a:pt x="23837" y="1596"/>
                    </a:cubicBezTo>
                    <a:lnTo>
                      <a:pt x="21420" y="560"/>
                    </a:lnTo>
                    <a:cubicBezTo>
                      <a:pt x="21241" y="477"/>
                      <a:pt x="21063" y="406"/>
                      <a:pt x="20872" y="346"/>
                    </a:cubicBezTo>
                    <a:cubicBezTo>
                      <a:pt x="20848" y="334"/>
                      <a:pt x="20825" y="334"/>
                      <a:pt x="20801" y="334"/>
                    </a:cubicBezTo>
                    <a:cubicBezTo>
                      <a:pt x="20551" y="251"/>
                      <a:pt x="20313" y="179"/>
                      <a:pt x="20051" y="132"/>
                    </a:cubicBezTo>
                    <a:lnTo>
                      <a:pt x="19991" y="120"/>
                    </a:lnTo>
                    <a:lnTo>
                      <a:pt x="19979" y="120"/>
                    </a:lnTo>
                    <a:cubicBezTo>
                      <a:pt x="19694" y="60"/>
                      <a:pt x="19396" y="37"/>
                      <a:pt x="19098" y="13"/>
                    </a:cubicBezTo>
                    <a:lnTo>
                      <a:pt x="190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3"/>
              <p:cNvSpPr/>
              <p:nvPr/>
            </p:nvSpPr>
            <p:spPr>
              <a:xfrm>
                <a:off x="1566497" y="2401547"/>
                <a:ext cx="288750" cy="169400"/>
              </a:xfrm>
              <a:custGeom>
                <a:rect b="b" l="l" r="r" t="t"/>
                <a:pathLst>
                  <a:path extrusionOk="0" h="6776" w="11550">
                    <a:moveTo>
                      <a:pt x="11507" y="1387"/>
                    </a:moveTo>
                    <a:lnTo>
                      <a:pt x="11549" y="1406"/>
                    </a:lnTo>
                    <a:cubicBezTo>
                      <a:pt x="11535" y="1399"/>
                      <a:pt x="11521" y="1393"/>
                      <a:pt x="11507" y="1387"/>
                    </a:cubicBezTo>
                    <a:close/>
                    <a:moveTo>
                      <a:pt x="7596" y="1"/>
                    </a:moveTo>
                    <a:cubicBezTo>
                      <a:pt x="7513" y="1"/>
                      <a:pt x="7430" y="12"/>
                      <a:pt x="7334" y="12"/>
                    </a:cubicBezTo>
                    <a:lnTo>
                      <a:pt x="6894" y="12"/>
                    </a:lnTo>
                    <a:cubicBezTo>
                      <a:pt x="6727" y="24"/>
                      <a:pt x="6549" y="72"/>
                      <a:pt x="6382" y="108"/>
                    </a:cubicBezTo>
                    <a:cubicBezTo>
                      <a:pt x="6275" y="120"/>
                      <a:pt x="6179" y="132"/>
                      <a:pt x="6072" y="167"/>
                    </a:cubicBezTo>
                    <a:cubicBezTo>
                      <a:pt x="6048" y="167"/>
                      <a:pt x="6013" y="167"/>
                      <a:pt x="5989" y="179"/>
                    </a:cubicBezTo>
                    <a:cubicBezTo>
                      <a:pt x="5656" y="263"/>
                      <a:pt x="5334" y="382"/>
                      <a:pt x="5025" y="524"/>
                    </a:cubicBezTo>
                    <a:cubicBezTo>
                      <a:pt x="4715" y="655"/>
                      <a:pt x="4417" y="822"/>
                      <a:pt x="4132" y="1001"/>
                    </a:cubicBezTo>
                    <a:cubicBezTo>
                      <a:pt x="4108" y="1025"/>
                      <a:pt x="4072" y="1036"/>
                      <a:pt x="4036" y="1048"/>
                    </a:cubicBezTo>
                    <a:cubicBezTo>
                      <a:pt x="3941" y="1108"/>
                      <a:pt x="3858" y="1167"/>
                      <a:pt x="3762" y="1239"/>
                    </a:cubicBezTo>
                    <a:cubicBezTo>
                      <a:pt x="3727" y="1251"/>
                      <a:pt x="3703" y="1286"/>
                      <a:pt x="3667" y="1310"/>
                    </a:cubicBezTo>
                    <a:cubicBezTo>
                      <a:pt x="3381" y="1501"/>
                      <a:pt x="3096" y="1727"/>
                      <a:pt x="2834" y="1953"/>
                    </a:cubicBezTo>
                    <a:cubicBezTo>
                      <a:pt x="2572" y="2191"/>
                      <a:pt x="2310" y="2453"/>
                      <a:pt x="2060" y="2727"/>
                    </a:cubicBezTo>
                    <a:cubicBezTo>
                      <a:pt x="2036" y="2751"/>
                      <a:pt x="2012" y="2775"/>
                      <a:pt x="1988" y="2799"/>
                    </a:cubicBezTo>
                    <a:cubicBezTo>
                      <a:pt x="1929" y="2858"/>
                      <a:pt x="1893" y="2918"/>
                      <a:pt x="1834" y="2977"/>
                    </a:cubicBezTo>
                    <a:cubicBezTo>
                      <a:pt x="1667" y="3168"/>
                      <a:pt x="1512" y="3370"/>
                      <a:pt x="1345" y="3572"/>
                    </a:cubicBezTo>
                    <a:cubicBezTo>
                      <a:pt x="1310" y="3632"/>
                      <a:pt x="1262" y="3680"/>
                      <a:pt x="1226" y="3739"/>
                    </a:cubicBezTo>
                    <a:cubicBezTo>
                      <a:pt x="1179" y="3787"/>
                      <a:pt x="1143" y="3846"/>
                      <a:pt x="1107" y="3894"/>
                    </a:cubicBezTo>
                    <a:cubicBezTo>
                      <a:pt x="1012" y="4037"/>
                      <a:pt x="917" y="4180"/>
                      <a:pt x="810" y="4323"/>
                    </a:cubicBezTo>
                    <a:cubicBezTo>
                      <a:pt x="762" y="4406"/>
                      <a:pt x="703" y="4477"/>
                      <a:pt x="655" y="4561"/>
                    </a:cubicBezTo>
                    <a:cubicBezTo>
                      <a:pt x="619" y="4620"/>
                      <a:pt x="595" y="4668"/>
                      <a:pt x="560" y="4727"/>
                    </a:cubicBezTo>
                    <a:cubicBezTo>
                      <a:pt x="488" y="4846"/>
                      <a:pt x="405" y="4977"/>
                      <a:pt x="345" y="5096"/>
                    </a:cubicBezTo>
                    <a:cubicBezTo>
                      <a:pt x="298" y="5180"/>
                      <a:pt x="238" y="5263"/>
                      <a:pt x="191" y="5346"/>
                    </a:cubicBezTo>
                    <a:cubicBezTo>
                      <a:pt x="131" y="5477"/>
                      <a:pt x="60" y="5608"/>
                      <a:pt x="0" y="5727"/>
                    </a:cubicBezTo>
                    <a:lnTo>
                      <a:pt x="2417" y="6775"/>
                    </a:lnTo>
                    <a:cubicBezTo>
                      <a:pt x="2524" y="6561"/>
                      <a:pt x="2631" y="6359"/>
                      <a:pt x="2750" y="6144"/>
                    </a:cubicBezTo>
                    <a:cubicBezTo>
                      <a:pt x="2822" y="6025"/>
                      <a:pt x="2893" y="5894"/>
                      <a:pt x="2977" y="5775"/>
                    </a:cubicBezTo>
                    <a:cubicBezTo>
                      <a:pt x="3048" y="5656"/>
                      <a:pt x="3131" y="5513"/>
                      <a:pt x="3227" y="5382"/>
                    </a:cubicBezTo>
                    <a:cubicBezTo>
                      <a:pt x="3310" y="5239"/>
                      <a:pt x="3417" y="5096"/>
                      <a:pt x="3524" y="4954"/>
                    </a:cubicBezTo>
                    <a:cubicBezTo>
                      <a:pt x="3596" y="4846"/>
                      <a:pt x="3679" y="4739"/>
                      <a:pt x="3762" y="4632"/>
                    </a:cubicBezTo>
                    <a:cubicBezTo>
                      <a:pt x="3905" y="4430"/>
                      <a:pt x="4084" y="4227"/>
                      <a:pt x="4239" y="4037"/>
                    </a:cubicBezTo>
                    <a:cubicBezTo>
                      <a:pt x="4322" y="3953"/>
                      <a:pt x="4393" y="3858"/>
                      <a:pt x="4465" y="3775"/>
                    </a:cubicBezTo>
                    <a:cubicBezTo>
                      <a:pt x="4715" y="3513"/>
                      <a:pt x="4977" y="3251"/>
                      <a:pt x="5239" y="3013"/>
                    </a:cubicBezTo>
                    <a:cubicBezTo>
                      <a:pt x="5513" y="2775"/>
                      <a:pt x="5787" y="2560"/>
                      <a:pt x="6072" y="2358"/>
                    </a:cubicBezTo>
                    <a:cubicBezTo>
                      <a:pt x="6227" y="2251"/>
                      <a:pt x="6382" y="2156"/>
                      <a:pt x="6537" y="2060"/>
                    </a:cubicBezTo>
                    <a:cubicBezTo>
                      <a:pt x="6822" y="1882"/>
                      <a:pt x="7120" y="1715"/>
                      <a:pt x="7430" y="1572"/>
                    </a:cubicBezTo>
                    <a:cubicBezTo>
                      <a:pt x="7775" y="1429"/>
                      <a:pt x="8120" y="1310"/>
                      <a:pt x="8477" y="1215"/>
                    </a:cubicBezTo>
                    <a:cubicBezTo>
                      <a:pt x="8573" y="1191"/>
                      <a:pt x="8680" y="1179"/>
                      <a:pt x="8775" y="1167"/>
                    </a:cubicBezTo>
                    <a:cubicBezTo>
                      <a:pt x="9013" y="1108"/>
                      <a:pt x="9251" y="1084"/>
                      <a:pt x="9489" y="1060"/>
                    </a:cubicBezTo>
                    <a:lnTo>
                      <a:pt x="9739" y="1060"/>
                    </a:lnTo>
                    <a:cubicBezTo>
                      <a:pt x="10025" y="1060"/>
                      <a:pt x="10311" y="1072"/>
                      <a:pt x="10597" y="1132"/>
                    </a:cubicBezTo>
                    <a:lnTo>
                      <a:pt x="10620" y="1132"/>
                    </a:lnTo>
                    <a:cubicBezTo>
                      <a:pt x="10927" y="1177"/>
                      <a:pt x="11222" y="1266"/>
                      <a:pt x="11507" y="1387"/>
                    </a:cubicBezTo>
                    <a:lnTo>
                      <a:pt x="11507" y="1387"/>
                    </a:lnTo>
                    <a:lnTo>
                      <a:pt x="9132" y="358"/>
                    </a:lnTo>
                    <a:cubicBezTo>
                      <a:pt x="9013" y="310"/>
                      <a:pt x="8894" y="263"/>
                      <a:pt x="8775" y="227"/>
                    </a:cubicBezTo>
                    <a:cubicBezTo>
                      <a:pt x="8596" y="167"/>
                      <a:pt x="8406" y="108"/>
                      <a:pt x="8215" y="72"/>
                    </a:cubicBezTo>
                    <a:lnTo>
                      <a:pt x="8192" y="72"/>
                    </a:lnTo>
                    <a:cubicBezTo>
                      <a:pt x="8001" y="36"/>
                      <a:pt x="7799" y="12"/>
                      <a:pt x="75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3"/>
              <p:cNvSpPr/>
              <p:nvPr/>
            </p:nvSpPr>
            <p:spPr>
              <a:xfrm>
                <a:off x="1015300" y="2426475"/>
                <a:ext cx="1059075" cy="766950"/>
              </a:xfrm>
              <a:custGeom>
                <a:rect b="b" l="l" r="r" t="t"/>
                <a:pathLst>
                  <a:path extrusionOk="0" h="30678" w="42363">
                    <a:moveTo>
                      <a:pt x="31771" y="1"/>
                    </a:moveTo>
                    <a:cubicBezTo>
                      <a:pt x="31030" y="1"/>
                      <a:pt x="30238" y="171"/>
                      <a:pt x="29421" y="530"/>
                    </a:cubicBezTo>
                    <a:cubicBezTo>
                      <a:pt x="27361" y="1447"/>
                      <a:pt x="25563" y="3400"/>
                      <a:pt x="24396" y="5745"/>
                    </a:cubicBezTo>
                    <a:cubicBezTo>
                      <a:pt x="23026" y="3983"/>
                      <a:pt x="21089" y="3004"/>
                      <a:pt x="18867" y="3004"/>
                    </a:cubicBezTo>
                    <a:cubicBezTo>
                      <a:pt x="17711" y="3004"/>
                      <a:pt x="16476" y="3270"/>
                      <a:pt x="15205" y="3828"/>
                    </a:cubicBezTo>
                    <a:cubicBezTo>
                      <a:pt x="11240" y="5590"/>
                      <a:pt x="7930" y="9746"/>
                      <a:pt x="6299" y="14484"/>
                    </a:cubicBezTo>
                    <a:lnTo>
                      <a:pt x="6037" y="14591"/>
                    </a:lnTo>
                    <a:cubicBezTo>
                      <a:pt x="2608" y="16103"/>
                      <a:pt x="0" y="20735"/>
                      <a:pt x="215" y="24914"/>
                    </a:cubicBezTo>
                    <a:cubicBezTo>
                      <a:pt x="383" y="28200"/>
                      <a:pt x="2241" y="30241"/>
                      <a:pt x="4683" y="30241"/>
                    </a:cubicBezTo>
                    <a:cubicBezTo>
                      <a:pt x="5356" y="30241"/>
                      <a:pt x="6073" y="30087"/>
                      <a:pt x="6811" y="29760"/>
                    </a:cubicBezTo>
                    <a:lnTo>
                      <a:pt x="8418" y="29046"/>
                    </a:lnTo>
                    <a:cubicBezTo>
                      <a:pt x="9660" y="30103"/>
                      <a:pt x="11193" y="30678"/>
                      <a:pt x="12894" y="30678"/>
                    </a:cubicBezTo>
                    <a:cubicBezTo>
                      <a:pt x="14048" y="30678"/>
                      <a:pt x="15280" y="30413"/>
                      <a:pt x="16550" y="29855"/>
                    </a:cubicBezTo>
                    <a:cubicBezTo>
                      <a:pt x="19693" y="28462"/>
                      <a:pt x="22420" y="25545"/>
                      <a:pt x="24229" y="22057"/>
                    </a:cubicBezTo>
                    <a:lnTo>
                      <a:pt x="36338" y="16711"/>
                    </a:lnTo>
                    <a:cubicBezTo>
                      <a:pt x="39755" y="15199"/>
                      <a:pt x="42363" y="10579"/>
                      <a:pt x="42148" y="6388"/>
                    </a:cubicBezTo>
                    <a:cubicBezTo>
                      <a:pt x="41980" y="3112"/>
                      <a:pt x="40122" y="1072"/>
                      <a:pt x="37681" y="1072"/>
                    </a:cubicBezTo>
                    <a:cubicBezTo>
                      <a:pt x="37008" y="1072"/>
                      <a:pt x="36291" y="1227"/>
                      <a:pt x="35552" y="1554"/>
                    </a:cubicBezTo>
                    <a:lnTo>
                      <a:pt x="35255" y="1685"/>
                    </a:lnTo>
                    <a:cubicBezTo>
                      <a:pt x="34384" y="604"/>
                      <a:pt x="33167" y="1"/>
                      <a:pt x="317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3"/>
              <p:cNvSpPr/>
              <p:nvPr/>
            </p:nvSpPr>
            <p:spPr>
              <a:xfrm>
                <a:off x="2165072" y="2660222"/>
                <a:ext cx="68200" cy="17275"/>
              </a:xfrm>
              <a:custGeom>
                <a:rect b="b" l="l" r="r" t="t"/>
                <a:pathLst>
                  <a:path extrusionOk="0" h="691" w="2728">
                    <a:moveTo>
                      <a:pt x="834" y="0"/>
                    </a:moveTo>
                    <a:cubicBezTo>
                      <a:pt x="774" y="0"/>
                      <a:pt x="715" y="24"/>
                      <a:pt x="643" y="36"/>
                    </a:cubicBezTo>
                    <a:lnTo>
                      <a:pt x="524" y="48"/>
                    </a:lnTo>
                    <a:lnTo>
                      <a:pt x="489" y="60"/>
                    </a:lnTo>
                    <a:cubicBezTo>
                      <a:pt x="370" y="95"/>
                      <a:pt x="239" y="143"/>
                      <a:pt x="120" y="191"/>
                    </a:cubicBezTo>
                    <a:lnTo>
                      <a:pt x="1" y="250"/>
                    </a:lnTo>
                    <a:lnTo>
                      <a:pt x="1024" y="691"/>
                    </a:lnTo>
                    <a:lnTo>
                      <a:pt x="1144" y="643"/>
                    </a:lnTo>
                    <a:cubicBezTo>
                      <a:pt x="1275" y="584"/>
                      <a:pt x="1405" y="536"/>
                      <a:pt x="1548" y="500"/>
                    </a:cubicBezTo>
                    <a:cubicBezTo>
                      <a:pt x="1584" y="488"/>
                      <a:pt x="1632" y="488"/>
                      <a:pt x="1667" y="476"/>
                    </a:cubicBezTo>
                    <a:cubicBezTo>
                      <a:pt x="1763" y="464"/>
                      <a:pt x="1846" y="453"/>
                      <a:pt x="1941" y="441"/>
                    </a:cubicBezTo>
                    <a:lnTo>
                      <a:pt x="2037" y="441"/>
                    </a:lnTo>
                    <a:cubicBezTo>
                      <a:pt x="2144" y="441"/>
                      <a:pt x="2263" y="453"/>
                      <a:pt x="2370" y="464"/>
                    </a:cubicBezTo>
                    <a:cubicBezTo>
                      <a:pt x="2489" y="488"/>
                      <a:pt x="2608" y="524"/>
                      <a:pt x="2727" y="572"/>
                    </a:cubicBezTo>
                    <a:lnTo>
                      <a:pt x="1703" y="131"/>
                    </a:lnTo>
                    <a:cubicBezTo>
                      <a:pt x="1656" y="107"/>
                      <a:pt x="1608" y="95"/>
                      <a:pt x="1572" y="83"/>
                    </a:cubicBezTo>
                    <a:cubicBezTo>
                      <a:pt x="1501" y="60"/>
                      <a:pt x="1417" y="36"/>
                      <a:pt x="1346" y="24"/>
                    </a:cubicBezTo>
                    <a:cubicBezTo>
                      <a:pt x="1263" y="12"/>
                      <a:pt x="1191" y="0"/>
                      <a:pt x="11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3"/>
              <p:cNvSpPr/>
              <p:nvPr/>
            </p:nvSpPr>
            <p:spPr>
              <a:xfrm>
                <a:off x="2050472" y="2648897"/>
                <a:ext cx="121775" cy="71775"/>
              </a:xfrm>
              <a:custGeom>
                <a:rect b="b" l="l" r="r" t="t"/>
                <a:pathLst>
                  <a:path extrusionOk="0" h="2871" w="4871">
                    <a:moveTo>
                      <a:pt x="4780" y="556"/>
                    </a:moveTo>
                    <a:lnTo>
                      <a:pt x="4870" y="596"/>
                    </a:lnTo>
                    <a:cubicBezTo>
                      <a:pt x="4841" y="581"/>
                      <a:pt x="4811" y="568"/>
                      <a:pt x="4780" y="556"/>
                    </a:cubicBezTo>
                    <a:close/>
                    <a:moveTo>
                      <a:pt x="2906" y="1"/>
                    </a:moveTo>
                    <a:cubicBezTo>
                      <a:pt x="2846" y="1"/>
                      <a:pt x="2763" y="24"/>
                      <a:pt x="2691" y="36"/>
                    </a:cubicBezTo>
                    <a:cubicBezTo>
                      <a:pt x="2656" y="48"/>
                      <a:pt x="2608" y="48"/>
                      <a:pt x="2572" y="60"/>
                    </a:cubicBezTo>
                    <a:cubicBezTo>
                      <a:pt x="2549" y="60"/>
                      <a:pt x="2537" y="60"/>
                      <a:pt x="2537" y="72"/>
                    </a:cubicBezTo>
                    <a:cubicBezTo>
                      <a:pt x="2394" y="108"/>
                      <a:pt x="2251" y="155"/>
                      <a:pt x="2120" y="215"/>
                    </a:cubicBezTo>
                    <a:cubicBezTo>
                      <a:pt x="1989" y="275"/>
                      <a:pt x="1870" y="346"/>
                      <a:pt x="1739" y="417"/>
                    </a:cubicBezTo>
                    <a:lnTo>
                      <a:pt x="1703" y="441"/>
                    </a:lnTo>
                    <a:cubicBezTo>
                      <a:pt x="1668" y="465"/>
                      <a:pt x="1620" y="489"/>
                      <a:pt x="1584" y="513"/>
                    </a:cubicBezTo>
                    <a:lnTo>
                      <a:pt x="1548" y="548"/>
                    </a:lnTo>
                    <a:cubicBezTo>
                      <a:pt x="1429" y="632"/>
                      <a:pt x="1310" y="727"/>
                      <a:pt x="1191" y="822"/>
                    </a:cubicBezTo>
                    <a:cubicBezTo>
                      <a:pt x="1084" y="929"/>
                      <a:pt x="977" y="1037"/>
                      <a:pt x="870" y="1144"/>
                    </a:cubicBezTo>
                    <a:cubicBezTo>
                      <a:pt x="858" y="1156"/>
                      <a:pt x="846" y="1167"/>
                      <a:pt x="834" y="1179"/>
                    </a:cubicBezTo>
                    <a:cubicBezTo>
                      <a:pt x="822" y="1191"/>
                      <a:pt x="798" y="1227"/>
                      <a:pt x="775" y="1251"/>
                    </a:cubicBezTo>
                    <a:cubicBezTo>
                      <a:pt x="703" y="1334"/>
                      <a:pt x="632" y="1418"/>
                      <a:pt x="572" y="1501"/>
                    </a:cubicBezTo>
                    <a:cubicBezTo>
                      <a:pt x="548" y="1525"/>
                      <a:pt x="536" y="1548"/>
                      <a:pt x="513" y="1572"/>
                    </a:cubicBezTo>
                    <a:lnTo>
                      <a:pt x="465" y="1644"/>
                    </a:lnTo>
                    <a:cubicBezTo>
                      <a:pt x="429" y="1703"/>
                      <a:pt x="382" y="1763"/>
                      <a:pt x="346" y="1822"/>
                    </a:cubicBezTo>
                    <a:cubicBezTo>
                      <a:pt x="322" y="1858"/>
                      <a:pt x="298" y="1894"/>
                      <a:pt x="274" y="1918"/>
                    </a:cubicBezTo>
                    <a:cubicBezTo>
                      <a:pt x="251" y="1953"/>
                      <a:pt x="251" y="1965"/>
                      <a:pt x="239" y="1989"/>
                    </a:cubicBezTo>
                    <a:cubicBezTo>
                      <a:pt x="203" y="2049"/>
                      <a:pt x="179" y="2096"/>
                      <a:pt x="144" y="2156"/>
                    </a:cubicBezTo>
                    <a:cubicBezTo>
                      <a:pt x="120" y="2203"/>
                      <a:pt x="96" y="2227"/>
                      <a:pt x="84" y="2263"/>
                    </a:cubicBezTo>
                    <a:cubicBezTo>
                      <a:pt x="60" y="2299"/>
                      <a:pt x="24" y="2370"/>
                      <a:pt x="1" y="2418"/>
                    </a:cubicBezTo>
                    <a:lnTo>
                      <a:pt x="1025" y="2870"/>
                    </a:lnTo>
                    <a:cubicBezTo>
                      <a:pt x="1060" y="2775"/>
                      <a:pt x="1120" y="2680"/>
                      <a:pt x="1167" y="2596"/>
                    </a:cubicBezTo>
                    <a:cubicBezTo>
                      <a:pt x="1203" y="2549"/>
                      <a:pt x="1227" y="2489"/>
                      <a:pt x="1263" y="2441"/>
                    </a:cubicBezTo>
                    <a:cubicBezTo>
                      <a:pt x="1287" y="2382"/>
                      <a:pt x="1322" y="2322"/>
                      <a:pt x="1358" y="2275"/>
                    </a:cubicBezTo>
                    <a:cubicBezTo>
                      <a:pt x="1406" y="2203"/>
                      <a:pt x="1441" y="2144"/>
                      <a:pt x="1489" y="2084"/>
                    </a:cubicBezTo>
                    <a:cubicBezTo>
                      <a:pt x="1525" y="2025"/>
                      <a:pt x="1548" y="2001"/>
                      <a:pt x="1584" y="1953"/>
                    </a:cubicBezTo>
                    <a:cubicBezTo>
                      <a:pt x="1656" y="1870"/>
                      <a:pt x="1715" y="1787"/>
                      <a:pt x="1787" y="1703"/>
                    </a:cubicBezTo>
                    <a:cubicBezTo>
                      <a:pt x="1822" y="1668"/>
                      <a:pt x="1858" y="1620"/>
                      <a:pt x="1882" y="1596"/>
                    </a:cubicBezTo>
                    <a:cubicBezTo>
                      <a:pt x="1989" y="1477"/>
                      <a:pt x="2096" y="1370"/>
                      <a:pt x="2215" y="1263"/>
                    </a:cubicBezTo>
                    <a:cubicBezTo>
                      <a:pt x="2322" y="1167"/>
                      <a:pt x="2441" y="1072"/>
                      <a:pt x="2560" y="989"/>
                    </a:cubicBezTo>
                    <a:cubicBezTo>
                      <a:pt x="2632" y="953"/>
                      <a:pt x="2691" y="906"/>
                      <a:pt x="2763" y="858"/>
                    </a:cubicBezTo>
                    <a:cubicBezTo>
                      <a:pt x="2882" y="786"/>
                      <a:pt x="3013" y="715"/>
                      <a:pt x="3144" y="656"/>
                    </a:cubicBezTo>
                    <a:cubicBezTo>
                      <a:pt x="3287" y="596"/>
                      <a:pt x="3430" y="548"/>
                      <a:pt x="3584" y="513"/>
                    </a:cubicBezTo>
                    <a:cubicBezTo>
                      <a:pt x="3632" y="501"/>
                      <a:pt x="3668" y="501"/>
                      <a:pt x="3715" y="489"/>
                    </a:cubicBezTo>
                    <a:cubicBezTo>
                      <a:pt x="3811" y="465"/>
                      <a:pt x="3918" y="453"/>
                      <a:pt x="4013" y="441"/>
                    </a:cubicBezTo>
                    <a:lnTo>
                      <a:pt x="4120" y="441"/>
                    </a:lnTo>
                    <a:cubicBezTo>
                      <a:pt x="4239" y="441"/>
                      <a:pt x="4358" y="453"/>
                      <a:pt x="4477" y="477"/>
                    </a:cubicBezTo>
                    <a:cubicBezTo>
                      <a:pt x="4585" y="495"/>
                      <a:pt x="4686" y="520"/>
                      <a:pt x="4780" y="556"/>
                    </a:cubicBezTo>
                    <a:lnTo>
                      <a:pt x="4780" y="556"/>
                    </a:lnTo>
                    <a:lnTo>
                      <a:pt x="3846" y="144"/>
                    </a:lnTo>
                    <a:cubicBezTo>
                      <a:pt x="3799" y="132"/>
                      <a:pt x="3751" y="108"/>
                      <a:pt x="3703" y="84"/>
                    </a:cubicBezTo>
                    <a:cubicBezTo>
                      <a:pt x="3620" y="60"/>
                      <a:pt x="3549" y="48"/>
                      <a:pt x="3465" y="24"/>
                    </a:cubicBezTo>
                    <a:cubicBezTo>
                      <a:pt x="3382" y="13"/>
                      <a:pt x="3299" y="1"/>
                      <a:pt x="32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3"/>
              <p:cNvSpPr/>
              <p:nvPr/>
            </p:nvSpPr>
            <p:spPr>
              <a:xfrm>
                <a:off x="1879975" y="2954350"/>
                <a:ext cx="43500" cy="22350"/>
              </a:xfrm>
              <a:custGeom>
                <a:rect b="b" l="l" r="r" t="t"/>
                <a:pathLst>
                  <a:path extrusionOk="0" h="894" w="1740">
                    <a:moveTo>
                      <a:pt x="1" y="1"/>
                    </a:moveTo>
                    <a:cubicBezTo>
                      <a:pt x="215" y="180"/>
                      <a:pt x="465" y="334"/>
                      <a:pt x="727" y="453"/>
                    </a:cubicBezTo>
                    <a:lnTo>
                      <a:pt x="1646" y="853"/>
                    </a:lnTo>
                    <a:lnTo>
                      <a:pt x="1646" y="853"/>
                    </a:lnTo>
                    <a:cubicBezTo>
                      <a:pt x="1420" y="749"/>
                      <a:pt x="1213" y="611"/>
                      <a:pt x="1025" y="453"/>
                    </a:cubicBezTo>
                    <a:lnTo>
                      <a:pt x="1" y="1"/>
                    </a:lnTo>
                    <a:close/>
                    <a:moveTo>
                      <a:pt x="1646" y="853"/>
                    </a:moveTo>
                    <a:cubicBezTo>
                      <a:pt x="1676" y="867"/>
                      <a:pt x="1708" y="881"/>
                      <a:pt x="1739" y="894"/>
                    </a:cubicBezTo>
                    <a:lnTo>
                      <a:pt x="1646" y="8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3"/>
              <p:cNvSpPr/>
              <p:nvPr/>
            </p:nvSpPr>
            <p:spPr>
              <a:xfrm>
                <a:off x="1794797" y="2680447"/>
                <a:ext cx="251825" cy="295300"/>
              </a:xfrm>
              <a:custGeom>
                <a:rect b="b" l="l" r="r" t="t"/>
                <a:pathLst>
                  <a:path extrusionOk="0" h="11812" w="10073">
                    <a:moveTo>
                      <a:pt x="7965" y="1"/>
                    </a:moveTo>
                    <a:cubicBezTo>
                      <a:pt x="7858" y="1"/>
                      <a:pt x="7751" y="1"/>
                      <a:pt x="7632" y="13"/>
                    </a:cubicBezTo>
                    <a:lnTo>
                      <a:pt x="7573" y="13"/>
                    </a:lnTo>
                    <a:cubicBezTo>
                      <a:pt x="7549" y="13"/>
                      <a:pt x="7537" y="13"/>
                      <a:pt x="7525" y="25"/>
                    </a:cubicBezTo>
                    <a:cubicBezTo>
                      <a:pt x="7346" y="36"/>
                      <a:pt x="7180" y="72"/>
                      <a:pt x="7001" y="108"/>
                    </a:cubicBezTo>
                    <a:lnTo>
                      <a:pt x="6965" y="108"/>
                    </a:lnTo>
                    <a:cubicBezTo>
                      <a:pt x="6918" y="132"/>
                      <a:pt x="6858" y="156"/>
                      <a:pt x="6799" y="167"/>
                    </a:cubicBezTo>
                    <a:lnTo>
                      <a:pt x="6680" y="203"/>
                    </a:lnTo>
                    <a:cubicBezTo>
                      <a:pt x="6572" y="239"/>
                      <a:pt x="6453" y="286"/>
                      <a:pt x="6334" y="346"/>
                    </a:cubicBezTo>
                    <a:cubicBezTo>
                      <a:pt x="6144" y="429"/>
                      <a:pt x="5953" y="525"/>
                      <a:pt x="5763" y="644"/>
                    </a:cubicBezTo>
                    <a:lnTo>
                      <a:pt x="5703" y="679"/>
                    </a:lnTo>
                    <a:lnTo>
                      <a:pt x="5656" y="703"/>
                    </a:lnTo>
                    <a:lnTo>
                      <a:pt x="5525" y="787"/>
                    </a:lnTo>
                    <a:cubicBezTo>
                      <a:pt x="5465" y="822"/>
                      <a:pt x="5418" y="870"/>
                      <a:pt x="5358" y="918"/>
                    </a:cubicBezTo>
                    <a:cubicBezTo>
                      <a:pt x="5239" y="1001"/>
                      <a:pt x="5120" y="1096"/>
                      <a:pt x="5013" y="1191"/>
                    </a:cubicBezTo>
                    <a:cubicBezTo>
                      <a:pt x="4929" y="1263"/>
                      <a:pt x="4846" y="1334"/>
                      <a:pt x="4763" y="1406"/>
                    </a:cubicBezTo>
                    <a:cubicBezTo>
                      <a:pt x="4656" y="1513"/>
                      <a:pt x="4548" y="1620"/>
                      <a:pt x="4441" y="1727"/>
                    </a:cubicBezTo>
                    <a:cubicBezTo>
                      <a:pt x="4394" y="1763"/>
                      <a:pt x="4358" y="1799"/>
                      <a:pt x="4310" y="1846"/>
                    </a:cubicBezTo>
                    <a:cubicBezTo>
                      <a:pt x="4275" y="1894"/>
                      <a:pt x="4239" y="1941"/>
                      <a:pt x="4203" y="1989"/>
                    </a:cubicBezTo>
                    <a:cubicBezTo>
                      <a:pt x="4120" y="2084"/>
                      <a:pt x="4036" y="2191"/>
                      <a:pt x="3953" y="2299"/>
                    </a:cubicBezTo>
                    <a:cubicBezTo>
                      <a:pt x="3905" y="2346"/>
                      <a:pt x="3858" y="2394"/>
                      <a:pt x="3822" y="2453"/>
                    </a:cubicBezTo>
                    <a:cubicBezTo>
                      <a:pt x="3774" y="2513"/>
                      <a:pt x="3751" y="2561"/>
                      <a:pt x="3703" y="2620"/>
                    </a:cubicBezTo>
                    <a:lnTo>
                      <a:pt x="3560" y="2846"/>
                    </a:lnTo>
                    <a:cubicBezTo>
                      <a:pt x="3524" y="2894"/>
                      <a:pt x="3489" y="2942"/>
                      <a:pt x="3453" y="3001"/>
                    </a:cubicBezTo>
                    <a:cubicBezTo>
                      <a:pt x="3405" y="3084"/>
                      <a:pt x="3346" y="3180"/>
                      <a:pt x="3286" y="3275"/>
                    </a:cubicBezTo>
                    <a:cubicBezTo>
                      <a:pt x="3262" y="3334"/>
                      <a:pt x="3227" y="3394"/>
                      <a:pt x="3191" y="3442"/>
                    </a:cubicBezTo>
                    <a:cubicBezTo>
                      <a:pt x="3179" y="3465"/>
                      <a:pt x="3167" y="3489"/>
                      <a:pt x="3155" y="3513"/>
                    </a:cubicBezTo>
                    <a:cubicBezTo>
                      <a:pt x="3072" y="3680"/>
                      <a:pt x="2977" y="3846"/>
                      <a:pt x="2905" y="4025"/>
                    </a:cubicBezTo>
                    <a:cubicBezTo>
                      <a:pt x="2893" y="4037"/>
                      <a:pt x="2893" y="4061"/>
                      <a:pt x="2881" y="4073"/>
                    </a:cubicBezTo>
                    <a:cubicBezTo>
                      <a:pt x="2870" y="4108"/>
                      <a:pt x="2846" y="4156"/>
                      <a:pt x="2834" y="4192"/>
                    </a:cubicBezTo>
                    <a:cubicBezTo>
                      <a:pt x="2786" y="4311"/>
                      <a:pt x="2727" y="4430"/>
                      <a:pt x="2679" y="4549"/>
                    </a:cubicBezTo>
                    <a:cubicBezTo>
                      <a:pt x="2643" y="4644"/>
                      <a:pt x="2608" y="4739"/>
                      <a:pt x="2572" y="4847"/>
                    </a:cubicBezTo>
                    <a:lnTo>
                      <a:pt x="2465" y="4894"/>
                    </a:lnTo>
                    <a:cubicBezTo>
                      <a:pt x="2346" y="4942"/>
                      <a:pt x="2215" y="5013"/>
                      <a:pt x="2108" y="5085"/>
                    </a:cubicBezTo>
                    <a:lnTo>
                      <a:pt x="2060" y="5108"/>
                    </a:lnTo>
                    <a:lnTo>
                      <a:pt x="2012" y="5144"/>
                    </a:lnTo>
                    <a:lnTo>
                      <a:pt x="1989" y="5156"/>
                    </a:lnTo>
                    <a:cubicBezTo>
                      <a:pt x="1869" y="5239"/>
                      <a:pt x="1762" y="5323"/>
                      <a:pt x="1655" y="5406"/>
                    </a:cubicBezTo>
                    <a:lnTo>
                      <a:pt x="1596" y="5466"/>
                    </a:lnTo>
                    <a:cubicBezTo>
                      <a:pt x="1500" y="5549"/>
                      <a:pt x="1417" y="5644"/>
                      <a:pt x="1322" y="5728"/>
                    </a:cubicBezTo>
                    <a:lnTo>
                      <a:pt x="1286" y="5775"/>
                    </a:lnTo>
                    <a:cubicBezTo>
                      <a:pt x="1274" y="5775"/>
                      <a:pt x="1274" y="5787"/>
                      <a:pt x="1262" y="5799"/>
                    </a:cubicBezTo>
                    <a:cubicBezTo>
                      <a:pt x="1179" y="5894"/>
                      <a:pt x="1096" y="6001"/>
                      <a:pt x="1012" y="6109"/>
                    </a:cubicBezTo>
                    <a:lnTo>
                      <a:pt x="1000" y="6121"/>
                    </a:lnTo>
                    <a:cubicBezTo>
                      <a:pt x="976" y="6144"/>
                      <a:pt x="965" y="6180"/>
                      <a:pt x="941" y="6204"/>
                    </a:cubicBezTo>
                    <a:cubicBezTo>
                      <a:pt x="893" y="6275"/>
                      <a:pt x="846" y="6335"/>
                      <a:pt x="810" y="6406"/>
                    </a:cubicBezTo>
                    <a:lnTo>
                      <a:pt x="774" y="6442"/>
                    </a:lnTo>
                    <a:cubicBezTo>
                      <a:pt x="762" y="6478"/>
                      <a:pt x="738" y="6513"/>
                      <a:pt x="726" y="6537"/>
                    </a:cubicBezTo>
                    <a:cubicBezTo>
                      <a:pt x="703" y="6573"/>
                      <a:pt x="655" y="6644"/>
                      <a:pt x="631" y="6692"/>
                    </a:cubicBezTo>
                    <a:lnTo>
                      <a:pt x="607" y="6740"/>
                    </a:lnTo>
                    <a:cubicBezTo>
                      <a:pt x="584" y="6775"/>
                      <a:pt x="572" y="6811"/>
                      <a:pt x="548" y="6847"/>
                    </a:cubicBezTo>
                    <a:cubicBezTo>
                      <a:pt x="524" y="6883"/>
                      <a:pt x="500" y="6942"/>
                      <a:pt x="476" y="6990"/>
                    </a:cubicBezTo>
                    <a:lnTo>
                      <a:pt x="453" y="7037"/>
                    </a:lnTo>
                    <a:cubicBezTo>
                      <a:pt x="441" y="7085"/>
                      <a:pt x="417" y="7121"/>
                      <a:pt x="405" y="7168"/>
                    </a:cubicBezTo>
                    <a:cubicBezTo>
                      <a:pt x="381" y="7204"/>
                      <a:pt x="369" y="7252"/>
                      <a:pt x="345" y="7299"/>
                    </a:cubicBezTo>
                    <a:cubicBezTo>
                      <a:pt x="345" y="7311"/>
                      <a:pt x="334" y="7323"/>
                      <a:pt x="334" y="7335"/>
                    </a:cubicBezTo>
                    <a:cubicBezTo>
                      <a:pt x="310" y="7383"/>
                      <a:pt x="298" y="7430"/>
                      <a:pt x="286" y="7478"/>
                    </a:cubicBezTo>
                    <a:cubicBezTo>
                      <a:pt x="262" y="7525"/>
                      <a:pt x="250" y="7573"/>
                      <a:pt x="226" y="7621"/>
                    </a:cubicBezTo>
                    <a:cubicBezTo>
                      <a:pt x="226" y="7633"/>
                      <a:pt x="226" y="7633"/>
                      <a:pt x="226" y="7645"/>
                    </a:cubicBezTo>
                    <a:cubicBezTo>
                      <a:pt x="214" y="7692"/>
                      <a:pt x="203" y="7740"/>
                      <a:pt x="179" y="7775"/>
                    </a:cubicBezTo>
                    <a:cubicBezTo>
                      <a:pt x="167" y="7823"/>
                      <a:pt x="155" y="7895"/>
                      <a:pt x="143" y="7954"/>
                    </a:cubicBezTo>
                    <a:lnTo>
                      <a:pt x="131" y="7978"/>
                    </a:lnTo>
                    <a:cubicBezTo>
                      <a:pt x="119" y="8014"/>
                      <a:pt x="119" y="8049"/>
                      <a:pt x="107" y="8085"/>
                    </a:cubicBezTo>
                    <a:cubicBezTo>
                      <a:pt x="95" y="8156"/>
                      <a:pt x="72" y="8228"/>
                      <a:pt x="60" y="8299"/>
                    </a:cubicBezTo>
                    <a:lnTo>
                      <a:pt x="60" y="8347"/>
                    </a:lnTo>
                    <a:cubicBezTo>
                      <a:pt x="60" y="8371"/>
                      <a:pt x="60" y="8407"/>
                      <a:pt x="48" y="8430"/>
                    </a:cubicBezTo>
                    <a:cubicBezTo>
                      <a:pt x="36" y="8526"/>
                      <a:pt x="24" y="8633"/>
                      <a:pt x="12" y="8728"/>
                    </a:cubicBezTo>
                    <a:cubicBezTo>
                      <a:pt x="12" y="8752"/>
                      <a:pt x="0" y="8776"/>
                      <a:pt x="0" y="8799"/>
                    </a:cubicBezTo>
                    <a:cubicBezTo>
                      <a:pt x="0" y="8835"/>
                      <a:pt x="0" y="8835"/>
                      <a:pt x="0" y="8847"/>
                    </a:cubicBezTo>
                    <a:cubicBezTo>
                      <a:pt x="0" y="8990"/>
                      <a:pt x="0" y="9121"/>
                      <a:pt x="0" y="9252"/>
                    </a:cubicBezTo>
                    <a:cubicBezTo>
                      <a:pt x="60" y="10312"/>
                      <a:pt x="524" y="11074"/>
                      <a:pt x="1215" y="11371"/>
                    </a:cubicBezTo>
                    <a:lnTo>
                      <a:pt x="2227" y="11812"/>
                    </a:lnTo>
                    <a:cubicBezTo>
                      <a:pt x="1548" y="11514"/>
                      <a:pt x="1084" y="10776"/>
                      <a:pt x="1024" y="9704"/>
                    </a:cubicBezTo>
                    <a:cubicBezTo>
                      <a:pt x="1012" y="9573"/>
                      <a:pt x="1024" y="9430"/>
                      <a:pt x="1024" y="9299"/>
                    </a:cubicBezTo>
                    <a:lnTo>
                      <a:pt x="1036" y="9180"/>
                    </a:lnTo>
                    <a:cubicBezTo>
                      <a:pt x="1036" y="9073"/>
                      <a:pt x="1048" y="8978"/>
                      <a:pt x="1072" y="8871"/>
                    </a:cubicBezTo>
                    <a:lnTo>
                      <a:pt x="1084" y="8752"/>
                    </a:lnTo>
                    <a:cubicBezTo>
                      <a:pt x="1096" y="8680"/>
                      <a:pt x="1107" y="8609"/>
                      <a:pt x="1131" y="8537"/>
                    </a:cubicBezTo>
                    <a:cubicBezTo>
                      <a:pt x="1143" y="8490"/>
                      <a:pt x="1143" y="8442"/>
                      <a:pt x="1155" y="8395"/>
                    </a:cubicBezTo>
                    <a:cubicBezTo>
                      <a:pt x="1167" y="8347"/>
                      <a:pt x="1191" y="8287"/>
                      <a:pt x="1203" y="8228"/>
                    </a:cubicBezTo>
                    <a:lnTo>
                      <a:pt x="1250" y="8061"/>
                    </a:lnTo>
                    <a:cubicBezTo>
                      <a:pt x="1274" y="8014"/>
                      <a:pt x="1286" y="7966"/>
                      <a:pt x="1298" y="7918"/>
                    </a:cubicBezTo>
                    <a:cubicBezTo>
                      <a:pt x="1322" y="7859"/>
                      <a:pt x="1346" y="7799"/>
                      <a:pt x="1369" y="7740"/>
                    </a:cubicBezTo>
                    <a:cubicBezTo>
                      <a:pt x="1393" y="7680"/>
                      <a:pt x="1405" y="7645"/>
                      <a:pt x="1429" y="7597"/>
                    </a:cubicBezTo>
                    <a:cubicBezTo>
                      <a:pt x="1441" y="7561"/>
                      <a:pt x="1477" y="7490"/>
                      <a:pt x="1500" y="7430"/>
                    </a:cubicBezTo>
                    <a:cubicBezTo>
                      <a:pt x="1524" y="7383"/>
                      <a:pt x="1548" y="7335"/>
                      <a:pt x="1572" y="7287"/>
                    </a:cubicBezTo>
                    <a:cubicBezTo>
                      <a:pt x="1596" y="7252"/>
                      <a:pt x="1619" y="7192"/>
                      <a:pt x="1655" y="7133"/>
                    </a:cubicBezTo>
                    <a:cubicBezTo>
                      <a:pt x="1679" y="7085"/>
                      <a:pt x="1715" y="7037"/>
                      <a:pt x="1738" y="6990"/>
                    </a:cubicBezTo>
                    <a:cubicBezTo>
                      <a:pt x="1774" y="6942"/>
                      <a:pt x="1798" y="6894"/>
                      <a:pt x="1822" y="6847"/>
                    </a:cubicBezTo>
                    <a:cubicBezTo>
                      <a:pt x="1869" y="6775"/>
                      <a:pt x="1917" y="6716"/>
                      <a:pt x="1965" y="6644"/>
                    </a:cubicBezTo>
                    <a:lnTo>
                      <a:pt x="2024" y="6549"/>
                    </a:lnTo>
                    <a:cubicBezTo>
                      <a:pt x="2108" y="6442"/>
                      <a:pt x="2191" y="6347"/>
                      <a:pt x="2286" y="6240"/>
                    </a:cubicBezTo>
                    <a:cubicBezTo>
                      <a:pt x="2310" y="6216"/>
                      <a:pt x="2322" y="6204"/>
                      <a:pt x="2346" y="6180"/>
                    </a:cubicBezTo>
                    <a:cubicBezTo>
                      <a:pt x="2429" y="6085"/>
                      <a:pt x="2524" y="6001"/>
                      <a:pt x="2608" y="5918"/>
                    </a:cubicBezTo>
                    <a:lnTo>
                      <a:pt x="2679" y="5859"/>
                    </a:lnTo>
                    <a:cubicBezTo>
                      <a:pt x="2786" y="5763"/>
                      <a:pt x="2893" y="5680"/>
                      <a:pt x="3001" y="5609"/>
                    </a:cubicBezTo>
                    <a:lnTo>
                      <a:pt x="3132" y="5525"/>
                    </a:lnTo>
                    <a:cubicBezTo>
                      <a:pt x="3239" y="5454"/>
                      <a:pt x="3358" y="5394"/>
                      <a:pt x="3489" y="5335"/>
                    </a:cubicBezTo>
                    <a:lnTo>
                      <a:pt x="3596" y="5287"/>
                    </a:lnTo>
                    <a:cubicBezTo>
                      <a:pt x="3667" y="5073"/>
                      <a:pt x="3763" y="4858"/>
                      <a:pt x="3846" y="4644"/>
                    </a:cubicBezTo>
                    <a:cubicBezTo>
                      <a:pt x="3870" y="4597"/>
                      <a:pt x="3882" y="4561"/>
                      <a:pt x="3905" y="4513"/>
                    </a:cubicBezTo>
                    <a:cubicBezTo>
                      <a:pt x="4001" y="4311"/>
                      <a:pt x="4108" y="4096"/>
                      <a:pt x="4215" y="3894"/>
                    </a:cubicBezTo>
                    <a:cubicBezTo>
                      <a:pt x="4251" y="3835"/>
                      <a:pt x="4286" y="3787"/>
                      <a:pt x="4310" y="3727"/>
                    </a:cubicBezTo>
                    <a:cubicBezTo>
                      <a:pt x="4394" y="3573"/>
                      <a:pt x="4489" y="3430"/>
                      <a:pt x="4584" y="3299"/>
                    </a:cubicBezTo>
                    <a:cubicBezTo>
                      <a:pt x="4632" y="3215"/>
                      <a:pt x="4679" y="3144"/>
                      <a:pt x="4739" y="3061"/>
                    </a:cubicBezTo>
                    <a:cubicBezTo>
                      <a:pt x="4810" y="2953"/>
                      <a:pt x="4894" y="2846"/>
                      <a:pt x="4977" y="2739"/>
                    </a:cubicBezTo>
                    <a:cubicBezTo>
                      <a:pt x="5060" y="2644"/>
                      <a:pt x="5144" y="2537"/>
                      <a:pt x="5227" y="2430"/>
                    </a:cubicBezTo>
                    <a:cubicBezTo>
                      <a:pt x="5322" y="2334"/>
                      <a:pt x="5382" y="2251"/>
                      <a:pt x="5465" y="2168"/>
                    </a:cubicBezTo>
                    <a:cubicBezTo>
                      <a:pt x="5572" y="2060"/>
                      <a:pt x="5679" y="1953"/>
                      <a:pt x="5787" y="1858"/>
                    </a:cubicBezTo>
                    <a:cubicBezTo>
                      <a:pt x="5870" y="1775"/>
                      <a:pt x="5953" y="1703"/>
                      <a:pt x="6037" y="1632"/>
                    </a:cubicBezTo>
                    <a:cubicBezTo>
                      <a:pt x="6156" y="1537"/>
                      <a:pt x="6263" y="1453"/>
                      <a:pt x="6382" y="1370"/>
                    </a:cubicBezTo>
                    <a:cubicBezTo>
                      <a:pt x="6501" y="1275"/>
                      <a:pt x="6608" y="1191"/>
                      <a:pt x="6727" y="1120"/>
                    </a:cubicBezTo>
                    <a:lnTo>
                      <a:pt x="6787" y="1084"/>
                    </a:lnTo>
                    <a:cubicBezTo>
                      <a:pt x="6977" y="977"/>
                      <a:pt x="7168" y="870"/>
                      <a:pt x="7370" y="787"/>
                    </a:cubicBezTo>
                    <a:cubicBezTo>
                      <a:pt x="7477" y="739"/>
                      <a:pt x="7596" y="691"/>
                      <a:pt x="7715" y="656"/>
                    </a:cubicBezTo>
                    <a:cubicBezTo>
                      <a:pt x="7751" y="644"/>
                      <a:pt x="7787" y="632"/>
                      <a:pt x="7823" y="620"/>
                    </a:cubicBezTo>
                    <a:cubicBezTo>
                      <a:pt x="7894" y="608"/>
                      <a:pt x="7954" y="584"/>
                      <a:pt x="8025" y="560"/>
                    </a:cubicBezTo>
                    <a:cubicBezTo>
                      <a:pt x="8192" y="525"/>
                      <a:pt x="8370" y="489"/>
                      <a:pt x="8549" y="465"/>
                    </a:cubicBezTo>
                    <a:lnTo>
                      <a:pt x="8656" y="453"/>
                    </a:lnTo>
                    <a:lnTo>
                      <a:pt x="9097" y="453"/>
                    </a:lnTo>
                    <a:cubicBezTo>
                      <a:pt x="9216" y="453"/>
                      <a:pt x="9347" y="477"/>
                      <a:pt x="9466" y="489"/>
                    </a:cubicBezTo>
                    <a:lnTo>
                      <a:pt x="9489" y="501"/>
                    </a:lnTo>
                    <a:cubicBezTo>
                      <a:pt x="9597" y="525"/>
                      <a:pt x="9704" y="548"/>
                      <a:pt x="9811" y="584"/>
                    </a:cubicBezTo>
                    <a:cubicBezTo>
                      <a:pt x="9894" y="608"/>
                      <a:pt x="9990" y="644"/>
                      <a:pt x="10073" y="679"/>
                    </a:cubicBezTo>
                    <a:lnTo>
                      <a:pt x="9049" y="239"/>
                    </a:lnTo>
                    <a:cubicBezTo>
                      <a:pt x="8977" y="203"/>
                      <a:pt x="8906" y="167"/>
                      <a:pt x="8823" y="144"/>
                    </a:cubicBezTo>
                    <a:lnTo>
                      <a:pt x="8787" y="132"/>
                    </a:lnTo>
                    <a:cubicBezTo>
                      <a:pt x="8680" y="108"/>
                      <a:pt x="8585" y="72"/>
                      <a:pt x="8477" y="60"/>
                    </a:cubicBezTo>
                    <a:lnTo>
                      <a:pt x="8442" y="48"/>
                    </a:lnTo>
                    <a:cubicBezTo>
                      <a:pt x="8323" y="25"/>
                      <a:pt x="8192" y="13"/>
                      <a:pt x="8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3"/>
              <p:cNvSpPr/>
              <p:nvPr/>
            </p:nvSpPr>
            <p:spPr>
              <a:xfrm>
                <a:off x="1816575" y="2658350"/>
                <a:ext cx="447700" cy="324350"/>
              </a:xfrm>
              <a:custGeom>
                <a:rect b="b" l="l" r="r" t="t"/>
                <a:pathLst>
                  <a:path extrusionOk="0" h="12974" w="17908">
                    <a:moveTo>
                      <a:pt x="13433" y="0"/>
                    </a:moveTo>
                    <a:cubicBezTo>
                      <a:pt x="13120" y="0"/>
                      <a:pt x="12787" y="71"/>
                      <a:pt x="12443" y="221"/>
                    </a:cubicBezTo>
                    <a:cubicBezTo>
                      <a:pt x="11562" y="613"/>
                      <a:pt x="10812" y="1435"/>
                      <a:pt x="10312" y="2435"/>
                    </a:cubicBezTo>
                    <a:cubicBezTo>
                      <a:pt x="9734" y="1686"/>
                      <a:pt x="8921" y="1274"/>
                      <a:pt x="7987" y="1274"/>
                    </a:cubicBezTo>
                    <a:cubicBezTo>
                      <a:pt x="7496" y="1274"/>
                      <a:pt x="6971" y="1388"/>
                      <a:pt x="6430" y="1625"/>
                    </a:cubicBezTo>
                    <a:cubicBezTo>
                      <a:pt x="4751" y="2364"/>
                      <a:pt x="3358" y="4126"/>
                      <a:pt x="2656" y="6126"/>
                    </a:cubicBezTo>
                    <a:lnTo>
                      <a:pt x="2549" y="6174"/>
                    </a:lnTo>
                    <a:cubicBezTo>
                      <a:pt x="1096" y="6817"/>
                      <a:pt x="1" y="8769"/>
                      <a:pt x="84" y="10543"/>
                    </a:cubicBezTo>
                    <a:cubicBezTo>
                      <a:pt x="159" y="11923"/>
                      <a:pt x="942" y="12785"/>
                      <a:pt x="1975" y="12785"/>
                    </a:cubicBezTo>
                    <a:cubicBezTo>
                      <a:pt x="2262" y="12785"/>
                      <a:pt x="2567" y="12719"/>
                      <a:pt x="2882" y="12579"/>
                    </a:cubicBezTo>
                    <a:lnTo>
                      <a:pt x="3561" y="12282"/>
                    </a:lnTo>
                    <a:cubicBezTo>
                      <a:pt x="4087" y="12729"/>
                      <a:pt x="4736" y="12973"/>
                      <a:pt x="5454" y="12973"/>
                    </a:cubicBezTo>
                    <a:cubicBezTo>
                      <a:pt x="5940" y="12973"/>
                      <a:pt x="6457" y="12862"/>
                      <a:pt x="6990" y="12627"/>
                    </a:cubicBezTo>
                    <a:cubicBezTo>
                      <a:pt x="8323" y="12043"/>
                      <a:pt x="9478" y="10805"/>
                      <a:pt x="10240" y="9329"/>
                    </a:cubicBezTo>
                    <a:lnTo>
                      <a:pt x="15360" y="7067"/>
                    </a:lnTo>
                    <a:cubicBezTo>
                      <a:pt x="16812" y="6424"/>
                      <a:pt x="17908" y="4471"/>
                      <a:pt x="17825" y="2709"/>
                    </a:cubicBezTo>
                    <a:cubicBezTo>
                      <a:pt x="17750" y="1319"/>
                      <a:pt x="16967" y="456"/>
                      <a:pt x="15933" y="456"/>
                    </a:cubicBezTo>
                    <a:cubicBezTo>
                      <a:pt x="15647" y="456"/>
                      <a:pt x="15341" y="522"/>
                      <a:pt x="15027" y="661"/>
                    </a:cubicBezTo>
                    <a:lnTo>
                      <a:pt x="14907" y="709"/>
                    </a:lnTo>
                    <a:cubicBezTo>
                      <a:pt x="14535" y="251"/>
                      <a:pt x="14020" y="0"/>
                      <a:pt x="1343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8" name="Google Shape;1708;p63"/>
            <p:cNvGrpSpPr/>
            <p:nvPr/>
          </p:nvGrpSpPr>
          <p:grpSpPr>
            <a:xfrm flipH="1">
              <a:off x="4406916" y="2225198"/>
              <a:ext cx="247385" cy="733994"/>
              <a:chOff x="4482322" y="2464909"/>
              <a:chExt cx="173872" cy="515844"/>
            </a:xfrm>
          </p:grpSpPr>
          <p:sp>
            <p:nvSpPr>
              <p:cNvPr id="1709" name="Google Shape;1709;p63"/>
              <p:cNvSpPr/>
              <p:nvPr/>
            </p:nvSpPr>
            <p:spPr>
              <a:xfrm>
                <a:off x="4510935" y="2893753"/>
                <a:ext cx="87000" cy="87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3"/>
              <p:cNvSpPr/>
              <p:nvPr/>
            </p:nvSpPr>
            <p:spPr>
              <a:xfrm>
                <a:off x="4482322" y="2779038"/>
                <a:ext cx="65400" cy="654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3"/>
              <p:cNvSpPr/>
              <p:nvPr/>
            </p:nvSpPr>
            <p:spPr>
              <a:xfrm>
                <a:off x="4582394" y="2709659"/>
                <a:ext cx="73800" cy="738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63"/>
              <p:cNvSpPr/>
              <p:nvPr/>
            </p:nvSpPr>
            <p:spPr>
              <a:xfrm>
                <a:off x="4493409" y="2621315"/>
                <a:ext cx="59700" cy="59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63"/>
              <p:cNvSpPr/>
              <p:nvPr/>
            </p:nvSpPr>
            <p:spPr>
              <a:xfrm>
                <a:off x="4582399" y="2536883"/>
                <a:ext cx="50400" cy="504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63"/>
              <p:cNvSpPr/>
              <p:nvPr/>
            </p:nvSpPr>
            <p:spPr>
              <a:xfrm>
                <a:off x="4510935" y="2464909"/>
                <a:ext cx="40500" cy="405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5" name="Google Shape;1715;p63"/>
          <p:cNvGrpSpPr/>
          <p:nvPr/>
        </p:nvGrpSpPr>
        <p:grpSpPr>
          <a:xfrm>
            <a:off x="922376" y="995974"/>
            <a:ext cx="1523710" cy="1957352"/>
            <a:chOff x="2616388" y="1504175"/>
            <a:chExt cx="2082425" cy="2675075"/>
          </a:xfrm>
        </p:grpSpPr>
        <p:sp>
          <p:nvSpPr>
            <p:cNvPr id="1716" name="Google Shape;1716;p6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6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6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9" name="Google Shape;1719;p6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1720" name="Google Shape;1720;p6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6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6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6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6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6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6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6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6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6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6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6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6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6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6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6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6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6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6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6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6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6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6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6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6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6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6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6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6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6" name="Google Shape;1776;p6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6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3" name="Google Shape;1783;p63"/>
          <p:cNvGrpSpPr/>
          <p:nvPr/>
        </p:nvGrpSpPr>
        <p:grpSpPr>
          <a:xfrm>
            <a:off x="6330300" y="991275"/>
            <a:ext cx="1926218" cy="1867668"/>
            <a:chOff x="6330300" y="991275"/>
            <a:chExt cx="1926218" cy="1867668"/>
          </a:xfrm>
        </p:grpSpPr>
        <p:sp>
          <p:nvSpPr>
            <p:cNvPr id="1784" name="Google Shape;1784;p63"/>
            <p:cNvSpPr/>
            <p:nvPr/>
          </p:nvSpPr>
          <p:spPr>
            <a:xfrm>
              <a:off x="6330300" y="992515"/>
              <a:ext cx="1167739" cy="1393496"/>
            </a:xfrm>
            <a:custGeom>
              <a:rect b="b" l="l" r="r" t="t"/>
              <a:pathLst>
                <a:path extrusionOk="0" h="56195" w="47091">
                  <a:moveTo>
                    <a:pt x="46352" y="1"/>
                  </a:moveTo>
                  <a:cubicBezTo>
                    <a:pt x="46138" y="1"/>
                    <a:pt x="45890" y="72"/>
                    <a:pt x="45626" y="224"/>
                  </a:cubicBezTo>
                  <a:lnTo>
                    <a:pt x="24659" y="12333"/>
                  </a:lnTo>
                  <a:lnTo>
                    <a:pt x="1465" y="25727"/>
                  </a:lnTo>
                  <a:cubicBezTo>
                    <a:pt x="656" y="26179"/>
                    <a:pt x="1" y="27227"/>
                    <a:pt x="1" y="28025"/>
                  </a:cubicBezTo>
                  <a:lnTo>
                    <a:pt x="1" y="55350"/>
                  </a:lnTo>
                  <a:cubicBezTo>
                    <a:pt x="1" y="55893"/>
                    <a:pt x="295" y="56195"/>
                    <a:pt x="734" y="56195"/>
                  </a:cubicBezTo>
                  <a:cubicBezTo>
                    <a:pt x="949" y="56195"/>
                    <a:pt x="1199" y="56122"/>
                    <a:pt x="1465" y="55969"/>
                  </a:cubicBezTo>
                  <a:lnTo>
                    <a:pt x="16491" y="47301"/>
                  </a:lnTo>
                  <a:lnTo>
                    <a:pt x="45626" y="30478"/>
                  </a:lnTo>
                  <a:cubicBezTo>
                    <a:pt x="46435" y="30013"/>
                    <a:pt x="47090" y="28977"/>
                    <a:pt x="47090" y="28168"/>
                  </a:cubicBezTo>
                  <a:lnTo>
                    <a:pt x="47090" y="843"/>
                  </a:lnTo>
                  <a:cubicBezTo>
                    <a:pt x="47090" y="306"/>
                    <a:pt x="46793" y="1"/>
                    <a:pt x="463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6335929" y="991275"/>
              <a:ext cx="1167714" cy="1405374"/>
            </a:xfrm>
            <a:custGeom>
              <a:rect b="b" l="l" r="r" t="t"/>
              <a:pathLst>
                <a:path extrusionOk="0" h="56674" w="47090">
                  <a:moveTo>
                    <a:pt x="0" y="28265"/>
                  </a:moveTo>
                  <a:lnTo>
                    <a:pt x="0" y="55590"/>
                  </a:lnTo>
                  <a:cubicBezTo>
                    <a:pt x="0" y="56388"/>
                    <a:pt x="655" y="56674"/>
                    <a:pt x="1465" y="56209"/>
                  </a:cubicBezTo>
                  <a:lnTo>
                    <a:pt x="16490" y="47530"/>
                  </a:lnTo>
                  <a:lnTo>
                    <a:pt x="45625" y="30718"/>
                  </a:lnTo>
                  <a:cubicBezTo>
                    <a:pt x="46435" y="30254"/>
                    <a:pt x="47089" y="29206"/>
                    <a:pt x="47089" y="28408"/>
                  </a:cubicBezTo>
                  <a:lnTo>
                    <a:pt x="47089" y="1084"/>
                  </a:lnTo>
                  <a:cubicBezTo>
                    <a:pt x="47089" y="274"/>
                    <a:pt x="46435" y="0"/>
                    <a:pt x="45625" y="464"/>
                  </a:cubicBezTo>
                  <a:lnTo>
                    <a:pt x="24658" y="12573"/>
                  </a:lnTo>
                  <a:lnTo>
                    <a:pt x="1465" y="25968"/>
                  </a:lnTo>
                  <a:cubicBezTo>
                    <a:pt x="655" y="26420"/>
                    <a:pt x="0" y="27456"/>
                    <a:pt x="0" y="2826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6341533" y="995986"/>
              <a:ext cx="1167714" cy="1405398"/>
            </a:xfrm>
            <a:custGeom>
              <a:rect b="b" l="l" r="r" t="t"/>
              <a:pathLst>
                <a:path extrusionOk="0" h="56675" w="47090">
                  <a:moveTo>
                    <a:pt x="0" y="28266"/>
                  </a:moveTo>
                  <a:lnTo>
                    <a:pt x="0" y="55591"/>
                  </a:lnTo>
                  <a:cubicBezTo>
                    <a:pt x="0" y="56388"/>
                    <a:pt x="655" y="56674"/>
                    <a:pt x="1465" y="56210"/>
                  </a:cubicBezTo>
                  <a:lnTo>
                    <a:pt x="16502" y="47530"/>
                  </a:lnTo>
                  <a:lnTo>
                    <a:pt x="45625" y="30707"/>
                  </a:lnTo>
                  <a:cubicBezTo>
                    <a:pt x="46435" y="30242"/>
                    <a:pt x="47090" y="29207"/>
                    <a:pt x="47090" y="28409"/>
                  </a:cubicBezTo>
                  <a:lnTo>
                    <a:pt x="47090" y="1084"/>
                  </a:lnTo>
                  <a:cubicBezTo>
                    <a:pt x="47090" y="274"/>
                    <a:pt x="46435" y="1"/>
                    <a:pt x="45625" y="465"/>
                  </a:cubicBezTo>
                  <a:lnTo>
                    <a:pt x="24658" y="12562"/>
                  </a:lnTo>
                  <a:lnTo>
                    <a:pt x="1465" y="25956"/>
                  </a:lnTo>
                  <a:cubicBezTo>
                    <a:pt x="655" y="26420"/>
                    <a:pt x="0" y="27456"/>
                    <a:pt x="0" y="28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6374289" y="1060060"/>
              <a:ext cx="1108374" cy="1293785"/>
            </a:xfrm>
            <a:custGeom>
              <a:rect b="b" l="l" r="r" t="t"/>
              <a:pathLst>
                <a:path extrusionOk="0" h="52174" w="44697">
                  <a:moveTo>
                    <a:pt x="44697" y="0"/>
                  </a:moveTo>
                  <a:lnTo>
                    <a:pt x="1" y="25837"/>
                  </a:lnTo>
                  <a:lnTo>
                    <a:pt x="1" y="52173"/>
                  </a:lnTo>
                  <a:lnTo>
                    <a:pt x="44673" y="26194"/>
                  </a:lnTo>
                  <a:lnTo>
                    <a:pt x="4469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6374289" y="1062713"/>
              <a:ext cx="1108671" cy="1284932"/>
            </a:xfrm>
            <a:custGeom>
              <a:rect b="b" l="l" r="r" t="t"/>
              <a:pathLst>
                <a:path extrusionOk="0" h="51817" w="44709">
                  <a:moveTo>
                    <a:pt x="1" y="25801"/>
                  </a:moveTo>
                  <a:lnTo>
                    <a:pt x="1" y="51661"/>
                  </a:lnTo>
                  <a:cubicBezTo>
                    <a:pt x="1" y="51757"/>
                    <a:pt x="108" y="51816"/>
                    <a:pt x="203" y="51769"/>
                  </a:cubicBezTo>
                  <a:lnTo>
                    <a:pt x="44637" y="26075"/>
                  </a:lnTo>
                  <a:cubicBezTo>
                    <a:pt x="44685" y="26063"/>
                    <a:pt x="44709" y="26015"/>
                    <a:pt x="44709" y="25968"/>
                  </a:cubicBezTo>
                  <a:lnTo>
                    <a:pt x="44673" y="167"/>
                  </a:lnTo>
                  <a:cubicBezTo>
                    <a:pt x="44673" y="60"/>
                    <a:pt x="44566" y="0"/>
                    <a:pt x="44471" y="48"/>
                  </a:cubicBezTo>
                  <a:lnTo>
                    <a:pt x="72" y="25682"/>
                  </a:lnTo>
                  <a:cubicBezTo>
                    <a:pt x="25" y="25706"/>
                    <a:pt x="1" y="25754"/>
                    <a:pt x="1" y="2580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6370470" y="1739083"/>
              <a:ext cx="1886048" cy="1095678"/>
            </a:xfrm>
            <a:custGeom>
              <a:rect b="b" l="l" r="r" t="t"/>
              <a:pathLst>
                <a:path extrusionOk="0" h="44185" w="76058">
                  <a:moveTo>
                    <a:pt x="0" y="26885"/>
                  </a:moveTo>
                  <a:lnTo>
                    <a:pt x="0" y="26968"/>
                  </a:lnTo>
                  <a:cubicBezTo>
                    <a:pt x="12" y="27313"/>
                    <a:pt x="238" y="27659"/>
                    <a:pt x="691" y="27921"/>
                  </a:cubicBezTo>
                  <a:lnTo>
                    <a:pt x="27932" y="43649"/>
                  </a:lnTo>
                  <a:cubicBezTo>
                    <a:pt x="28873" y="44185"/>
                    <a:pt x="30397" y="44185"/>
                    <a:pt x="31337" y="43649"/>
                  </a:cubicBezTo>
                  <a:lnTo>
                    <a:pt x="75355" y="18229"/>
                  </a:lnTo>
                  <a:cubicBezTo>
                    <a:pt x="75819" y="17967"/>
                    <a:pt x="76045" y="17634"/>
                    <a:pt x="76057" y="17288"/>
                  </a:cubicBezTo>
                  <a:lnTo>
                    <a:pt x="76057" y="17205"/>
                  </a:lnTo>
                  <a:cubicBezTo>
                    <a:pt x="76045" y="16872"/>
                    <a:pt x="75807" y="16526"/>
                    <a:pt x="75355" y="16264"/>
                  </a:cubicBezTo>
                  <a:lnTo>
                    <a:pt x="48125" y="548"/>
                  </a:lnTo>
                  <a:cubicBezTo>
                    <a:pt x="47185" y="1"/>
                    <a:pt x="45661" y="1"/>
                    <a:pt x="44720" y="548"/>
                  </a:cubicBezTo>
                  <a:lnTo>
                    <a:pt x="691" y="25956"/>
                  </a:lnTo>
                  <a:cubicBezTo>
                    <a:pt x="250" y="26218"/>
                    <a:pt x="12" y="26551"/>
                    <a:pt x="0" y="2688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6515428" y="1816720"/>
              <a:ext cx="1422806" cy="824071"/>
            </a:xfrm>
            <a:custGeom>
              <a:rect b="b" l="l" r="r" t="t"/>
              <a:pathLst>
                <a:path extrusionOk="0" h="33232" w="57377">
                  <a:moveTo>
                    <a:pt x="60" y="23468"/>
                  </a:moveTo>
                  <a:cubicBezTo>
                    <a:pt x="119" y="23670"/>
                    <a:pt x="262" y="23837"/>
                    <a:pt x="464" y="23932"/>
                  </a:cubicBezTo>
                  <a:lnTo>
                    <a:pt x="16014" y="32910"/>
                  </a:lnTo>
                  <a:cubicBezTo>
                    <a:pt x="16633" y="33231"/>
                    <a:pt x="17383" y="33231"/>
                    <a:pt x="18002" y="32910"/>
                  </a:cubicBezTo>
                  <a:lnTo>
                    <a:pt x="56924" y="10443"/>
                  </a:lnTo>
                  <a:cubicBezTo>
                    <a:pt x="57114" y="10347"/>
                    <a:pt x="57257" y="10181"/>
                    <a:pt x="57317" y="9966"/>
                  </a:cubicBezTo>
                  <a:cubicBezTo>
                    <a:pt x="57376" y="9728"/>
                    <a:pt x="57245" y="9478"/>
                    <a:pt x="56924" y="9288"/>
                  </a:cubicBezTo>
                  <a:lnTo>
                    <a:pt x="41374" y="310"/>
                  </a:lnTo>
                  <a:cubicBezTo>
                    <a:pt x="40743" y="1"/>
                    <a:pt x="40005" y="1"/>
                    <a:pt x="39386" y="310"/>
                  </a:cubicBezTo>
                  <a:lnTo>
                    <a:pt x="464" y="22789"/>
                  </a:lnTo>
                  <a:cubicBezTo>
                    <a:pt x="143" y="22968"/>
                    <a:pt x="0" y="23218"/>
                    <a:pt x="60" y="2346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7288918" y="2266650"/>
              <a:ext cx="544751" cy="315350"/>
            </a:xfrm>
            <a:custGeom>
              <a:rect b="b" l="l" r="r" t="t"/>
              <a:pathLst>
                <a:path extrusionOk="0" h="12717" w="21968">
                  <a:moveTo>
                    <a:pt x="36" y="7835"/>
                  </a:moveTo>
                  <a:cubicBezTo>
                    <a:pt x="60" y="7931"/>
                    <a:pt x="131" y="8002"/>
                    <a:pt x="215" y="8038"/>
                  </a:cubicBezTo>
                  <a:lnTo>
                    <a:pt x="8073" y="12574"/>
                  </a:lnTo>
                  <a:cubicBezTo>
                    <a:pt x="8359" y="12717"/>
                    <a:pt x="8692" y="12717"/>
                    <a:pt x="8978" y="12574"/>
                  </a:cubicBezTo>
                  <a:lnTo>
                    <a:pt x="21753" y="5204"/>
                  </a:lnTo>
                  <a:cubicBezTo>
                    <a:pt x="21837" y="5156"/>
                    <a:pt x="21896" y="5085"/>
                    <a:pt x="21932" y="5002"/>
                  </a:cubicBezTo>
                  <a:cubicBezTo>
                    <a:pt x="21968" y="4883"/>
                    <a:pt x="21908" y="4763"/>
                    <a:pt x="21753" y="4680"/>
                  </a:cubicBezTo>
                  <a:lnTo>
                    <a:pt x="13895" y="144"/>
                  </a:lnTo>
                  <a:cubicBezTo>
                    <a:pt x="13609" y="1"/>
                    <a:pt x="13276" y="1"/>
                    <a:pt x="12990" y="144"/>
                  </a:cubicBezTo>
                  <a:lnTo>
                    <a:pt x="215" y="7514"/>
                  </a:lnTo>
                  <a:cubicBezTo>
                    <a:pt x="60" y="7609"/>
                    <a:pt x="1" y="7728"/>
                    <a:pt x="36" y="7835"/>
                  </a:cubicBezTo>
                  <a:close/>
                </a:path>
              </a:pathLst>
            </a:custGeom>
            <a:solidFill>
              <a:srgbClr val="2D1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7289811" y="2269625"/>
              <a:ext cx="544156" cy="312374"/>
            </a:xfrm>
            <a:custGeom>
              <a:rect b="b" l="l" r="r" t="t"/>
              <a:pathLst>
                <a:path extrusionOk="0" h="12597" w="21944">
                  <a:moveTo>
                    <a:pt x="0" y="7715"/>
                  </a:moveTo>
                  <a:cubicBezTo>
                    <a:pt x="24" y="7811"/>
                    <a:pt x="95" y="7882"/>
                    <a:pt x="179" y="7918"/>
                  </a:cubicBezTo>
                  <a:lnTo>
                    <a:pt x="8037" y="12454"/>
                  </a:lnTo>
                  <a:cubicBezTo>
                    <a:pt x="8323" y="12597"/>
                    <a:pt x="8656" y="12597"/>
                    <a:pt x="8942" y="12454"/>
                  </a:cubicBezTo>
                  <a:lnTo>
                    <a:pt x="21717" y="5084"/>
                  </a:lnTo>
                  <a:cubicBezTo>
                    <a:pt x="21943" y="5048"/>
                    <a:pt x="21943" y="4715"/>
                    <a:pt x="21717" y="4679"/>
                  </a:cubicBezTo>
                  <a:lnTo>
                    <a:pt x="13859" y="143"/>
                  </a:lnTo>
                  <a:cubicBezTo>
                    <a:pt x="13573" y="0"/>
                    <a:pt x="13240" y="0"/>
                    <a:pt x="12954" y="143"/>
                  </a:cubicBezTo>
                  <a:lnTo>
                    <a:pt x="179" y="7513"/>
                  </a:lnTo>
                  <a:cubicBezTo>
                    <a:pt x="95" y="7560"/>
                    <a:pt x="24" y="7632"/>
                    <a:pt x="0" y="771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6540819" y="1834152"/>
              <a:ext cx="1385312" cy="781543"/>
            </a:xfrm>
            <a:custGeom>
              <a:rect b="b" l="l" r="r" t="t"/>
              <a:pathLst>
                <a:path extrusionOk="0" h="31517" w="55865">
                  <a:moveTo>
                    <a:pt x="4584" y="25456"/>
                  </a:moveTo>
                  <a:cubicBezTo>
                    <a:pt x="4441" y="25527"/>
                    <a:pt x="4274" y="25527"/>
                    <a:pt x="4132" y="25456"/>
                  </a:cubicBezTo>
                  <a:lnTo>
                    <a:pt x="2238" y="24360"/>
                  </a:lnTo>
                  <a:cubicBezTo>
                    <a:pt x="2119" y="24313"/>
                    <a:pt x="2119" y="24146"/>
                    <a:pt x="2238" y="24110"/>
                  </a:cubicBezTo>
                  <a:lnTo>
                    <a:pt x="4560" y="22765"/>
                  </a:lnTo>
                  <a:cubicBezTo>
                    <a:pt x="4703" y="22694"/>
                    <a:pt x="4870" y="22694"/>
                    <a:pt x="5013" y="22765"/>
                  </a:cubicBezTo>
                  <a:lnTo>
                    <a:pt x="6906" y="23860"/>
                  </a:lnTo>
                  <a:cubicBezTo>
                    <a:pt x="7025" y="23908"/>
                    <a:pt x="7025" y="24075"/>
                    <a:pt x="6906" y="24122"/>
                  </a:cubicBezTo>
                  <a:close/>
                  <a:moveTo>
                    <a:pt x="44089" y="2655"/>
                  </a:moveTo>
                  <a:cubicBezTo>
                    <a:pt x="44208" y="2608"/>
                    <a:pt x="44208" y="2441"/>
                    <a:pt x="44089" y="2394"/>
                  </a:cubicBezTo>
                  <a:lnTo>
                    <a:pt x="42196" y="1298"/>
                  </a:lnTo>
                  <a:cubicBezTo>
                    <a:pt x="42053" y="1227"/>
                    <a:pt x="41886" y="1227"/>
                    <a:pt x="41743" y="1298"/>
                  </a:cubicBezTo>
                  <a:lnTo>
                    <a:pt x="36778" y="4168"/>
                  </a:lnTo>
                  <a:cubicBezTo>
                    <a:pt x="36659" y="4203"/>
                    <a:pt x="36659" y="4382"/>
                    <a:pt x="36778" y="4418"/>
                  </a:cubicBezTo>
                  <a:lnTo>
                    <a:pt x="38672" y="5513"/>
                  </a:lnTo>
                  <a:cubicBezTo>
                    <a:pt x="38814" y="5584"/>
                    <a:pt x="38981" y="5584"/>
                    <a:pt x="39124" y="5513"/>
                  </a:cubicBezTo>
                  <a:close/>
                  <a:moveTo>
                    <a:pt x="46684" y="4144"/>
                  </a:moveTo>
                  <a:cubicBezTo>
                    <a:pt x="46804" y="4108"/>
                    <a:pt x="46804" y="3929"/>
                    <a:pt x="46684" y="3894"/>
                  </a:cubicBezTo>
                  <a:lnTo>
                    <a:pt x="44791" y="2798"/>
                  </a:lnTo>
                  <a:cubicBezTo>
                    <a:pt x="44649" y="2727"/>
                    <a:pt x="44482" y="2727"/>
                    <a:pt x="44339" y="2798"/>
                  </a:cubicBezTo>
                  <a:lnTo>
                    <a:pt x="40684" y="4918"/>
                  </a:lnTo>
                  <a:cubicBezTo>
                    <a:pt x="40553" y="4953"/>
                    <a:pt x="40553" y="5132"/>
                    <a:pt x="40684" y="5180"/>
                  </a:cubicBezTo>
                  <a:lnTo>
                    <a:pt x="42577" y="6263"/>
                  </a:lnTo>
                  <a:cubicBezTo>
                    <a:pt x="42720" y="6334"/>
                    <a:pt x="42874" y="6334"/>
                    <a:pt x="43017" y="6263"/>
                  </a:cubicBezTo>
                  <a:close/>
                  <a:moveTo>
                    <a:pt x="49375" y="5703"/>
                  </a:moveTo>
                  <a:cubicBezTo>
                    <a:pt x="49494" y="5656"/>
                    <a:pt x="49494" y="5489"/>
                    <a:pt x="49375" y="5441"/>
                  </a:cubicBezTo>
                  <a:lnTo>
                    <a:pt x="47470" y="4346"/>
                  </a:lnTo>
                  <a:cubicBezTo>
                    <a:pt x="47327" y="4275"/>
                    <a:pt x="47173" y="4275"/>
                    <a:pt x="47030" y="4346"/>
                  </a:cubicBezTo>
                  <a:lnTo>
                    <a:pt x="41398" y="7597"/>
                  </a:lnTo>
                  <a:cubicBezTo>
                    <a:pt x="41267" y="7644"/>
                    <a:pt x="41267" y="7811"/>
                    <a:pt x="41398" y="7858"/>
                  </a:cubicBezTo>
                  <a:lnTo>
                    <a:pt x="43291" y="8954"/>
                  </a:lnTo>
                  <a:cubicBezTo>
                    <a:pt x="43434" y="9025"/>
                    <a:pt x="43589" y="9025"/>
                    <a:pt x="43732" y="8954"/>
                  </a:cubicBezTo>
                  <a:close/>
                  <a:moveTo>
                    <a:pt x="52054" y="7251"/>
                  </a:moveTo>
                  <a:cubicBezTo>
                    <a:pt x="52173" y="7216"/>
                    <a:pt x="52173" y="7037"/>
                    <a:pt x="52054" y="6989"/>
                  </a:cubicBezTo>
                  <a:lnTo>
                    <a:pt x="50149" y="5894"/>
                  </a:lnTo>
                  <a:cubicBezTo>
                    <a:pt x="50006" y="5822"/>
                    <a:pt x="49852" y="5822"/>
                    <a:pt x="49709" y="5894"/>
                  </a:cubicBezTo>
                  <a:lnTo>
                    <a:pt x="42744" y="9918"/>
                  </a:lnTo>
                  <a:cubicBezTo>
                    <a:pt x="42624" y="9954"/>
                    <a:pt x="42624" y="10133"/>
                    <a:pt x="42744" y="10168"/>
                  </a:cubicBezTo>
                  <a:lnTo>
                    <a:pt x="44637" y="11264"/>
                  </a:lnTo>
                  <a:cubicBezTo>
                    <a:pt x="44779" y="11335"/>
                    <a:pt x="44946" y="11335"/>
                    <a:pt x="45089" y="11264"/>
                  </a:cubicBezTo>
                  <a:close/>
                  <a:moveTo>
                    <a:pt x="10823" y="24849"/>
                  </a:moveTo>
                  <a:cubicBezTo>
                    <a:pt x="10942" y="24801"/>
                    <a:pt x="10942" y="24634"/>
                    <a:pt x="10823" y="24587"/>
                  </a:cubicBezTo>
                  <a:lnTo>
                    <a:pt x="8930" y="23491"/>
                  </a:lnTo>
                  <a:cubicBezTo>
                    <a:pt x="8787" y="23420"/>
                    <a:pt x="8620" y="23420"/>
                    <a:pt x="8477" y="23491"/>
                  </a:cubicBezTo>
                  <a:lnTo>
                    <a:pt x="4834" y="25611"/>
                  </a:lnTo>
                  <a:cubicBezTo>
                    <a:pt x="4715" y="25646"/>
                    <a:pt x="4715" y="25813"/>
                    <a:pt x="4834" y="25861"/>
                  </a:cubicBezTo>
                  <a:lnTo>
                    <a:pt x="6727" y="26956"/>
                  </a:lnTo>
                  <a:cubicBezTo>
                    <a:pt x="6870" y="27027"/>
                    <a:pt x="7037" y="27027"/>
                    <a:pt x="7180" y="26956"/>
                  </a:cubicBezTo>
                  <a:close/>
                  <a:moveTo>
                    <a:pt x="14085" y="25968"/>
                  </a:moveTo>
                  <a:cubicBezTo>
                    <a:pt x="14204" y="25920"/>
                    <a:pt x="14204" y="25754"/>
                    <a:pt x="14085" y="25706"/>
                  </a:cubicBezTo>
                  <a:lnTo>
                    <a:pt x="12180" y="24611"/>
                  </a:lnTo>
                  <a:cubicBezTo>
                    <a:pt x="12037" y="24539"/>
                    <a:pt x="11883" y="24539"/>
                    <a:pt x="11740" y="24611"/>
                  </a:cubicBezTo>
                  <a:lnTo>
                    <a:pt x="7418" y="27099"/>
                  </a:lnTo>
                  <a:cubicBezTo>
                    <a:pt x="7299" y="27147"/>
                    <a:pt x="7299" y="27313"/>
                    <a:pt x="7418" y="27361"/>
                  </a:cubicBezTo>
                  <a:lnTo>
                    <a:pt x="9323" y="28456"/>
                  </a:lnTo>
                  <a:cubicBezTo>
                    <a:pt x="9454" y="28528"/>
                    <a:pt x="9620" y="28528"/>
                    <a:pt x="9763" y="28456"/>
                  </a:cubicBezTo>
                  <a:close/>
                  <a:moveTo>
                    <a:pt x="17967" y="26706"/>
                  </a:moveTo>
                  <a:cubicBezTo>
                    <a:pt x="18086" y="26658"/>
                    <a:pt x="18086" y="26492"/>
                    <a:pt x="17967" y="26444"/>
                  </a:cubicBezTo>
                  <a:lnTo>
                    <a:pt x="16074" y="25349"/>
                  </a:lnTo>
                  <a:cubicBezTo>
                    <a:pt x="15931" y="25289"/>
                    <a:pt x="15764" y="25289"/>
                    <a:pt x="15633" y="25349"/>
                  </a:cubicBezTo>
                  <a:lnTo>
                    <a:pt x="10013" y="28599"/>
                  </a:lnTo>
                  <a:cubicBezTo>
                    <a:pt x="9894" y="28635"/>
                    <a:pt x="9894" y="28813"/>
                    <a:pt x="10013" y="28849"/>
                  </a:cubicBezTo>
                  <a:lnTo>
                    <a:pt x="11930" y="29956"/>
                  </a:lnTo>
                  <a:cubicBezTo>
                    <a:pt x="12061" y="30028"/>
                    <a:pt x="12228" y="30028"/>
                    <a:pt x="12371" y="29956"/>
                  </a:cubicBezTo>
                  <a:close/>
                  <a:moveTo>
                    <a:pt x="17919" y="29730"/>
                  </a:moveTo>
                  <a:cubicBezTo>
                    <a:pt x="18038" y="29683"/>
                    <a:pt x="18038" y="29516"/>
                    <a:pt x="17919" y="29468"/>
                  </a:cubicBezTo>
                  <a:lnTo>
                    <a:pt x="16026" y="28373"/>
                  </a:lnTo>
                  <a:cubicBezTo>
                    <a:pt x="15883" y="28313"/>
                    <a:pt x="15716" y="28313"/>
                    <a:pt x="15573" y="28373"/>
                  </a:cubicBezTo>
                  <a:lnTo>
                    <a:pt x="12597" y="30087"/>
                  </a:lnTo>
                  <a:cubicBezTo>
                    <a:pt x="12478" y="30135"/>
                    <a:pt x="12478" y="30302"/>
                    <a:pt x="12597" y="30349"/>
                  </a:cubicBezTo>
                  <a:lnTo>
                    <a:pt x="14502" y="31445"/>
                  </a:lnTo>
                  <a:cubicBezTo>
                    <a:pt x="14633" y="31516"/>
                    <a:pt x="14800" y="31516"/>
                    <a:pt x="14942" y="31445"/>
                  </a:cubicBezTo>
                  <a:close/>
                  <a:moveTo>
                    <a:pt x="38850" y="17657"/>
                  </a:moveTo>
                  <a:cubicBezTo>
                    <a:pt x="38969" y="17610"/>
                    <a:pt x="38969" y="17443"/>
                    <a:pt x="38850" y="17395"/>
                  </a:cubicBezTo>
                  <a:lnTo>
                    <a:pt x="36957" y="16300"/>
                  </a:lnTo>
                  <a:cubicBezTo>
                    <a:pt x="36814" y="16229"/>
                    <a:pt x="36648" y="16229"/>
                    <a:pt x="36505" y="16300"/>
                  </a:cubicBezTo>
                  <a:lnTo>
                    <a:pt x="24098" y="23468"/>
                  </a:lnTo>
                  <a:cubicBezTo>
                    <a:pt x="23979" y="23515"/>
                    <a:pt x="23979" y="23682"/>
                    <a:pt x="24098" y="23729"/>
                  </a:cubicBezTo>
                  <a:lnTo>
                    <a:pt x="26003" y="24825"/>
                  </a:lnTo>
                  <a:cubicBezTo>
                    <a:pt x="26134" y="24884"/>
                    <a:pt x="26301" y="24884"/>
                    <a:pt x="26444" y="24825"/>
                  </a:cubicBezTo>
                  <a:close/>
                  <a:moveTo>
                    <a:pt x="3751" y="22944"/>
                  </a:moveTo>
                  <a:cubicBezTo>
                    <a:pt x="3870" y="22896"/>
                    <a:pt x="3870" y="22729"/>
                    <a:pt x="3751" y="22682"/>
                  </a:cubicBezTo>
                  <a:lnTo>
                    <a:pt x="2322" y="21860"/>
                  </a:lnTo>
                  <a:cubicBezTo>
                    <a:pt x="2179" y="21789"/>
                    <a:pt x="2024" y="21789"/>
                    <a:pt x="1881" y="21860"/>
                  </a:cubicBezTo>
                  <a:lnTo>
                    <a:pt x="119" y="22884"/>
                  </a:lnTo>
                  <a:cubicBezTo>
                    <a:pt x="0" y="22920"/>
                    <a:pt x="0" y="23098"/>
                    <a:pt x="119" y="23134"/>
                  </a:cubicBezTo>
                  <a:lnTo>
                    <a:pt x="1536" y="23968"/>
                  </a:lnTo>
                  <a:cubicBezTo>
                    <a:pt x="1679" y="24027"/>
                    <a:pt x="1846" y="24027"/>
                    <a:pt x="1988" y="23968"/>
                  </a:cubicBezTo>
                  <a:close/>
                  <a:moveTo>
                    <a:pt x="6215" y="21527"/>
                  </a:moveTo>
                  <a:cubicBezTo>
                    <a:pt x="6334" y="21479"/>
                    <a:pt x="6334" y="21301"/>
                    <a:pt x="6215" y="21265"/>
                  </a:cubicBezTo>
                  <a:lnTo>
                    <a:pt x="4786" y="20443"/>
                  </a:lnTo>
                  <a:cubicBezTo>
                    <a:pt x="4644" y="20372"/>
                    <a:pt x="4477" y="20372"/>
                    <a:pt x="4334" y="20443"/>
                  </a:cubicBezTo>
                  <a:lnTo>
                    <a:pt x="2572" y="21467"/>
                  </a:lnTo>
                  <a:cubicBezTo>
                    <a:pt x="2453" y="21503"/>
                    <a:pt x="2453" y="21670"/>
                    <a:pt x="2572" y="21717"/>
                  </a:cubicBezTo>
                  <a:lnTo>
                    <a:pt x="4001" y="22539"/>
                  </a:lnTo>
                  <a:cubicBezTo>
                    <a:pt x="4132" y="22610"/>
                    <a:pt x="4298" y="22610"/>
                    <a:pt x="4441" y="22539"/>
                  </a:cubicBezTo>
                  <a:close/>
                  <a:moveTo>
                    <a:pt x="8549" y="20169"/>
                  </a:moveTo>
                  <a:cubicBezTo>
                    <a:pt x="8668" y="20134"/>
                    <a:pt x="8668" y="19955"/>
                    <a:pt x="8549" y="19919"/>
                  </a:cubicBezTo>
                  <a:lnTo>
                    <a:pt x="7120" y="19098"/>
                  </a:lnTo>
                  <a:cubicBezTo>
                    <a:pt x="6977" y="19015"/>
                    <a:pt x="6822" y="19015"/>
                    <a:pt x="6679" y="19098"/>
                  </a:cubicBezTo>
                  <a:lnTo>
                    <a:pt x="4917" y="20110"/>
                  </a:lnTo>
                  <a:cubicBezTo>
                    <a:pt x="4786" y="20146"/>
                    <a:pt x="4786" y="20324"/>
                    <a:pt x="4917" y="20372"/>
                  </a:cubicBezTo>
                  <a:lnTo>
                    <a:pt x="6334" y="21193"/>
                  </a:lnTo>
                  <a:cubicBezTo>
                    <a:pt x="6477" y="21265"/>
                    <a:pt x="6644" y="21265"/>
                    <a:pt x="6787" y="21193"/>
                  </a:cubicBezTo>
                  <a:close/>
                  <a:moveTo>
                    <a:pt x="10882" y="18824"/>
                  </a:moveTo>
                  <a:cubicBezTo>
                    <a:pt x="11001" y="18776"/>
                    <a:pt x="11001" y="18610"/>
                    <a:pt x="10882" y="18562"/>
                  </a:cubicBezTo>
                  <a:lnTo>
                    <a:pt x="9454" y="17741"/>
                  </a:lnTo>
                  <a:cubicBezTo>
                    <a:pt x="9311" y="17669"/>
                    <a:pt x="9156" y="17669"/>
                    <a:pt x="9013" y="17741"/>
                  </a:cubicBezTo>
                  <a:lnTo>
                    <a:pt x="7251" y="18765"/>
                  </a:lnTo>
                  <a:cubicBezTo>
                    <a:pt x="7132" y="18800"/>
                    <a:pt x="7132" y="18967"/>
                    <a:pt x="7251" y="19015"/>
                  </a:cubicBezTo>
                  <a:lnTo>
                    <a:pt x="8680" y="19836"/>
                  </a:lnTo>
                  <a:cubicBezTo>
                    <a:pt x="8823" y="19908"/>
                    <a:pt x="8989" y="19908"/>
                    <a:pt x="9120" y="19836"/>
                  </a:cubicBezTo>
                  <a:close/>
                  <a:moveTo>
                    <a:pt x="13216" y="17467"/>
                  </a:moveTo>
                  <a:cubicBezTo>
                    <a:pt x="13347" y="17431"/>
                    <a:pt x="13347" y="17252"/>
                    <a:pt x="13216" y="17217"/>
                  </a:cubicBezTo>
                  <a:lnTo>
                    <a:pt x="11799" y="16395"/>
                  </a:lnTo>
                  <a:cubicBezTo>
                    <a:pt x="11656" y="16324"/>
                    <a:pt x="11490" y="16324"/>
                    <a:pt x="11347" y="16395"/>
                  </a:cubicBezTo>
                  <a:lnTo>
                    <a:pt x="9585" y="17407"/>
                  </a:lnTo>
                  <a:cubicBezTo>
                    <a:pt x="9466" y="17455"/>
                    <a:pt x="9466" y="17622"/>
                    <a:pt x="9585" y="17669"/>
                  </a:cubicBezTo>
                  <a:lnTo>
                    <a:pt x="11013" y="18491"/>
                  </a:lnTo>
                  <a:cubicBezTo>
                    <a:pt x="11156" y="18562"/>
                    <a:pt x="11323" y="18562"/>
                    <a:pt x="11454" y="18491"/>
                  </a:cubicBezTo>
                  <a:close/>
                  <a:moveTo>
                    <a:pt x="15562" y="16121"/>
                  </a:moveTo>
                  <a:cubicBezTo>
                    <a:pt x="15681" y="16074"/>
                    <a:pt x="15681" y="15907"/>
                    <a:pt x="15562" y="15859"/>
                  </a:cubicBezTo>
                  <a:lnTo>
                    <a:pt x="14145" y="15038"/>
                  </a:lnTo>
                  <a:cubicBezTo>
                    <a:pt x="14002" y="14966"/>
                    <a:pt x="13835" y="14966"/>
                    <a:pt x="13692" y="15038"/>
                  </a:cubicBezTo>
                  <a:lnTo>
                    <a:pt x="11930" y="16062"/>
                  </a:lnTo>
                  <a:cubicBezTo>
                    <a:pt x="11811" y="16098"/>
                    <a:pt x="11811" y="16276"/>
                    <a:pt x="11930" y="16312"/>
                  </a:cubicBezTo>
                  <a:lnTo>
                    <a:pt x="13359" y="17133"/>
                  </a:lnTo>
                  <a:cubicBezTo>
                    <a:pt x="13502" y="17205"/>
                    <a:pt x="13657" y="17205"/>
                    <a:pt x="13799" y="17133"/>
                  </a:cubicBezTo>
                  <a:close/>
                  <a:moveTo>
                    <a:pt x="17895" y="14764"/>
                  </a:moveTo>
                  <a:cubicBezTo>
                    <a:pt x="18014" y="14728"/>
                    <a:pt x="18014" y="14562"/>
                    <a:pt x="17895" y="14514"/>
                  </a:cubicBezTo>
                  <a:lnTo>
                    <a:pt x="16478" y="13693"/>
                  </a:lnTo>
                  <a:cubicBezTo>
                    <a:pt x="16335" y="13621"/>
                    <a:pt x="16169" y="13621"/>
                    <a:pt x="16026" y="13693"/>
                  </a:cubicBezTo>
                  <a:lnTo>
                    <a:pt x="14264" y="14705"/>
                  </a:lnTo>
                  <a:cubicBezTo>
                    <a:pt x="14145" y="14752"/>
                    <a:pt x="14145" y="14919"/>
                    <a:pt x="14264" y="14966"/>
                  </a:cubicBezTo>
                  <a:lnTo>
                    <a:pt x="15693" y="15788"/>
                  </a:lnTo>
                  <a:cubicBezTo>
                    <a:pt x="15823" y="15859"/>
                    <a:pt x="15990" y="15859"/>
                    <a:pt x="16133" y="15788"/>
                  </a:cubicBezTo>
                  <a:close/>
                  <a:moveTo>
                    <a:pt x="20241" y="13419"/>
                  </a:moveTo>
                  <a:cubicBezTo>
                    <a:pt x="20360" y="13371"/>
                    <a:pt x="20360" y="13204"/>
                    <a:pt x="20241" y="13157"/>
                  </a:cubicBezTo>
                  <a:lnTo>
                    <a:pt x="18812" y="12335"/>
                  </a:lnTo>
                  <a:cubicBezTo>
                    <a:pt x="18669" y="12264"/>
                    <a:pt x="18502" y="12264"/>
                    <a:pt x="18371" y="12335"/>
                  </a:cubicBezTo>
                  <a:lnTo>
                    <a:pt x="16597" y="13359"/>
                  </a:lnTo>
                  <a:cubicBezTo>
                    <a:pt x="16478" y="13407"/>
                    <a:pt x="16478" y="13573"/>
                    <a:pt x="16597" y="13609"/>
                  </a:cubicBezTo>
                  <a:lnTo>
                    <a:pt x="18026" y="14443"/>
                  </a:lnTo>
                  <a:cubicBezTo>
                    <a:pt x="18169" y="14514"/>
                    <a:pt x="18336" y="14514"/>
                    <a:pt x="18479" y="14443"/>
                  </a:cubicBezTo>
                  <a:close/>
                  <a:moveTo>
                    <a:pt x="22574" y="12073"/>
                  </a:moveTo>
                  <a:cubicBezTo>
                    <a:pt x="22693" y="12026"/>
                    <a:pt x="22693" y="11859"/>
                    <a:pt x="22574" y="11811"/>
                  </a:cubicBezTo>
                  <a:lnTo>
                    <a:pt x="21157" y="10990"/>
                  </a:lnTo>
                  <a:cubicBezTo>
                    <a:pt x="21015" y="10918"/>
                    <a:pt x="20848" y="10918"/>
                    <a:pt x="20705" y="10990"/>
                  </a:cubicBezTo>
                  <a:lnTo>
                    <a:pt x="18943" y="12002"/>
                  </a:lnTo>
                  <a:cubicBezTo>
                    <a:pt x="18824" y="12049"/>
                    <a:pt x="18824" y="12216"/>
                    <a:pt x="18943" y="12264"/>
                  </a:cubicBezTo>
                  <a:lnTo>
                    <a:pt x="20372" y="13085"/>
                  </a:lnTo>
                  <a:cubicBezTo>
                    <a:pt x="20515" y="13157"/>
                    <a:pt x="20669" y="13157"/>
                    <a:pt x="20812" y="13085"/>
                  </a:cubicBezTo>
                  <a:close/>
                  <a:moveTo>
                    <a:pt x="24920" y="10728"/>
                  </a:moveTo>
                  <a:cubicBezTo>
                    <a:pt x="25039" y="10680"/>
                    <a:pt x="25039" y="10514"/>
                    <a:pt x="24920" y="10466"/>
                  </a:cubicBezTo>
                  <a:lnTo>
                    <a:pt x="23503" y="9644"/>
                  </a:lnTo>
                  <a:cubicBezTo>
                    <a:pt x="23360" y="9573"/>
                    <a:pt x="23193" y="9573"/>
                    <a:pt x="23051" y="9644"/>
                  </a:cubicBezTo>
                  <a:lnTo>
                    <a:pt x="21288" y="10656"/>
                  </a:lnTo>
                  <a:cubicBezTo>
                    <a:pt x="21169" y="10704"/>
                    <a:pt x="21169" y="10871"/>
                    <a:pt x="21288" y="10918"/>
                  </a:cubicBezTo>
                  <a:lnTo>
                    <a:pt x="22717" y="11740"/>
                  </a:lnTo>
                  <a:cubicBezTo>
                    <a:pt x="22860" y="11811"/>
                    <a:pt x="23015" y="11811"/>
                    <a:pt x="23158" y="11740"/>
                  </a:cubicBezTo>
                  <a:close/>
                  <a:moveTo>
                    <a:pt x="27265" y="9371"/>
                  </a:moveTo>
                  <a:cubicBezTo>
                    <a:pt x="27384" y="9323"/>
                    <a:pt x="27384" y="9156"/>
                    <a:pt x="27265" y="9109"/>
                  </a:cubicBezTo>
                  <a:lnTo>
                    <a:pt x="25837" y="8287"/>
                  </a:lnTo>
                  <a:cubicBezTo>
                    <a:pt x="25694" y="8216"/>
                    <a:pt x="25527" y="8216"/>
                    <a:pt x="25396" y="8287"/>
                  </a:cubicBezTo>
                  <a:lnTo>
                    <a:pt x="23622" y="9311"/>
                  </a:lnTo>
                  <a:cubicBezTo>
                    <a:pt x="23503" y="9359"/>
                    <a:pt x="23503" y="9525"/>
                    <a:pt x="23622" y="9573"/>
                  </a:cubicBezTo>
                  <a:lnTo>
                    <a:pt x="25051" y="10394"/>
                  </a:lnTo>
                  <a:cubicBezTo>
                    <a:pt x="25194" y="10466"/>
                    <a:pt x="25360" y="10466"/>
                    <a:pt x="25503" y="10394"/>
                  </a:cubicBezTo>
                  <a:close/>
                  <a:moveTo>
                    <a:pt x="29599" y="8025"/>
                  </a:moveTo>
                  <a:cubicBezTo>
                    <a:pt x="29718" y="7978"/>
                    <a:pt x="29718" y="7811"/>
                    <a:pt x="29599" y="7763"/>
                  </a:cubicBezTo>
                  <a:lnTo>
                    <a:pt x="28182" y="6942"/>
                  </a:lnTo>
                  <a:cubicBezTo>
                    <a:pt x="28039" y="6870"/>
                    <a:pt x="27873" y="6870"/>
                    <a:pt x="27730" y="6942"/>
                  </a:cubicBezTo>
                  <a:lnTo>
                    <a:pt x="25968" y="7954"/>
                  </a:lnTo>
                  <a:cubicBezTo>
                    <a:pt x="25849" y="8001"/>
                    <a:pt x="25849" y="8168"/>
                    <a:pt x="25968" y="8216"/>
                  </a:cubicBezTo>
                  <a:lnTo>
                    <a:pt x="27396" y="9037"/>
                  </a:lnTo>
                  <a:cubicBezTo>
                    <a:pt x="27527" y="9109"/>
                    <a:pt x="27694" y="9109"/>
                    <a:pt x="27837" y="9037"/>
                  </a:cubicBezTo>
                  <a:close/>
                  <a:moveTo>
                    <a:pt x="31945" y="6668"/>
                  </a:moveTo>
                  <a:cubicBezTo>
                    <a:pt x="32064" y="6632"/>
                    <a:pt x="32064" y="6454"/>
                    <a:pt x="31945" y="6418"/>
                  </a:cubicBezTo>
                  <a:lnTo>
                    <a:pt x="30516" y="5584"/>
                  </a:lnTo>
                  <a:cubicBezTo>
                    <a:pt x="30373" y="5525"/>
                    <a:pt x="30206" y="5525"/>
                    <a:pt x="30075" y="5584"/>
                  </a:cubicBezTo>
                  <a:lnTo>
                    <a:pt x="28301" y="6608"/>
                  </a:lnTo>
                  <a:cubicBezTo>
                    <a:pt x="28182" y="6656"/>
                    <a:pt x="28182" y="6823"/>
                    <a:pt x="28301" y="6870"/>
                  </a:cubicBezTo>
                  <a:lnTo>
                    <a:pt x="29730" y="7692"/>
                  </a:lnTo>
                  <a:cubicBezTo>
                    <a:pt x="29873" y="7763"/>
                    <a:pt x="30040" y="7763"/>
                    <a:pt x="30182" y="7692"/>
                  </a:cubicBezTo>
                  <a:close/>
                  <a:moveTo>
                    <a:pt x="34469" y="5203"/>
                  </a:moveTo>
                  <a:cubicBezTo>
                    <a:pt x="34600" y="5168"/>
                    <a:pt x="34600" y="4989"/>
                    <a:pt x="34469" y="4953"/>
                  </a:cubicBezTo>
                  <a:lnTo>
                    <a:pt x="33064" y="4120"/>
                  </a:lnTo>
                  <a:cubicBezTo>
                    <a:pt x="32921" y="4048"/>
                    <a:pt x="32754" y="4048"/>
                    <a:pt x="32611" y="4120"/>
                  </a:cubicBezTo>
                  <a:lnTo>
                    <a:pt x="30849" y="5144"/>
                  </a:lnTo>
                  <a:cubicBezTo>
                    <a:pt x="30730" y="5180"/>
                    <a:pt x="30730" y="5358"/>
                    <a:pt x="30849" y="5394"/>
                  </a:cubicBezTo>
                  <a:lnTo>
                    <a:pt x="32278" y="6227"/>
                  </a:lnTo>
                  <a:cubicBezTo>
                    <a:pt x="32409" y="6299"/>
                    <a:pt x="32576" y="6299"/>
                    <a:pt x="32718" y="6227"/>
                  </a:cubicBezTo>
                  <a:close/>
                  <a:moveTo>
                    <a:pt x="36814" y="3858"/>
                  </a:moveTo>
                  <a:cubicBezTo>
                    <a:pt x="36933" y="3810"/>
                    <a:pt x="36933" y="3644"/>
                    <a:pt x="36814" y="3596"/>
                  </a:cubicBezTo>
                  <a:lnTo>
                    <a:pt x="35385" y="2775"/>
                  </a:lnTo>
                  <a:cubicBezTo>
                    <a:pt x="35243" y="2703"/>
                    <a:pt x="35076" y="2703"/>
                    <a:pt x="34945" y="2775"/>
                  </a:cubicBezTo>
                  <a:lnTo>
                    <a:pt x="33171" y="3798"/>
                  </a:lnTo>
                  <a:cubicBezTo>
                    <a:pt x="33052" y="3834"/>
                    <a:pt x="33052" y="4013"/>
                    <a:pt x="33171" y="4048"/>
                  </a:cubicBezTo>
                  <a:lnTo>
                    <a:pt x="34600" y="4870"/>
                  </a:lnTo>
                  <a:cubicBezTo>
                    <a:pt x="34743" y="4941"/>
                    <a:pt x="34909" y="4941"/>
                    <a:pt x="35052" y="4870"/>
                  </a:cubicBezTo>
                  <a:close/>
                  <a:moveTo>
                    <a:pt x="39160" y="2501"/>
                  </a:moveTo>
                  <a:cubicBezTo>
                    <a:pt x="39279" y="2453"/>
                    <a:pt x="39279" y="2286"/>
                    <a:pt x="39160" y="2251"/>
                  </a:cubicBezTo>
                  <a:lnTo>
                    <a:pt x="37731" y="1417"/>
                  </a:lnTo>
                  <a:cubicBezTo>
                    <a:pt x="37588" y="1346"/>
                    <a:pt x="37433" y="1346"/>
                    <a:pt x="37290" y="1417"/>
                  </a:cubicBezTo>
                  <a:lnTo>
                    <a:pt x="35528" y="2441"/>
                  </a:lnTo>
                  <a:cubicBezTo>
                    <a:pt x="35397" y="2489"/>
                    <a:pt x="35397" y="2655"/>
                    <a:pt x="35528" y="2703"/>
                  </a:cubicBezTo>
                  <a:lnTo>
                    <a:pt x="36945" y="3525"/>
                  </a:lnTo>
                  <a:cubicBezTo>
                    <a:pt x="37088" y="3596"/>
                    <a:pt x="37255" y="3596"/>
                    <a:pt x="37398" y="3525"/>
                  </a:cubicBezTo>
                  <a:close/>
                  <a:moveTo>
                    <a:pt x="41505" y="1155"/>
                  </a:moveTo>
                  <a:cubicBezTo>
                    <a:pt x="41624" y="1108"/>
                    <a:pt x="41624" y="941"/>
                    <a:pt x="41505" y="893"/>
                  </a:cubicBezTo>
                  <a:lnTo>
                    <a:pt x="40077" y="72"/>
                  </a:lnTo>
                  <a:cubicBezTo>
                    <a:pt x="39934" y="0"/>
                    <a:pt x="39767" y="0"/>
                    <a:pt x="39624" y="72"/>
                  </a:cubicBezTo>
                  <a:lnTo>
                    <a:pt x="37862" y="1096"/>
                  </a:lnTo>
                  <a:cubicBezTo>
                    <a:pt x="37743" y="1131"/>
                    <a:pt x="37743" y="1298"/>
                    <a:pt x="37862" y="1346"/>
                  </a:cubicBezTo>
                  <a:lnTo>
                    <a:pt x="39291" y="2167"/>
                  </a:lnTo>
                  <a:cubicBezTo>
                    <a:pt x="39434" y="2239"/>
                    <a:pt x="39600" y="2239"/>
                    <a:pt x="39731" y="2167"/>
                  </a:cubicBezTo>
                  <a:close/>
                  <a:moveTo>
                    <a:pt x="9513" y="22610"/>
                  </a:moveTo>
                  <a:cubicBezTo>
                    <a:pt x="9632" y="22575"/>
                    <a:pt x="9632" y="22396"/>
                    <a:pt x="9513" y="22360"/>
                  </a:cubicBezTo>
                  <a:lnTo>
                    <a:pt x="7620" y="21265"/>
                  </a:lnTo>
                  <a:cubicBezTo>
                    <a:pt x="7477" y="21193"/>
                    <a:pt x="7311" y="21193"/>
                    <a:pt x="7168" y="21265"/>
                  </a:cubicBezTo>
                  <a:lnTo>
                    <a:pt x="5275" y="22360"/>
                  </a:lnTo>
                  <a:cubicBezTo>
                    <a:pt x="5155" y="22396"/>
                    <a:pt x="5155" y="22563"/>
                    <a:pt x="5275" y="22610"/>
                  </a:cubicBezTo>
                  <a:lnTo>
                    <a:pt x="7168" y="23706"/>
                  </a:lnTo>
                  <a:cubicBezTo>
                    <a:pt x="7311" y="23777"/>
                    <a:pt x="7477" y="23777"/>
                    <a:pt x="7620" y="23706"/>
                  </a:cubicBezTo>
                  <a:close/>
                  <a:moveTo>
                    <a:pt x="14776" y="19574"/>
                  </a:moveTo>
                  <a:cubicBezTo>
                    <a:pt x="14895" y="19527"/>
                    <a:pt x="14895" y="19360"/>
                    <a:pt x="14776" y="19312"/>
                  </a:cubicBezTo>
                  <a:lnTo>
                    <a:pt x="12883" y="18217"/>
                  </a:lnTo>
                  <a:cubicBezTo>
                    <a:pt x="12740" y="18145"/>
                    <a:pt x="12573" y="18145"/>
                    <a:pt x="12430" y="18217"/>
                  </a:cubicBezTo>
                  <a:lnTo>
                    <a:pt x="10537" y="19312"/>
                  </a:lnTo>
                  <a:cubicBezTo>
                    <a:pt x="10406" y="19360"/>
                    <a:pt x="10406" y="19527"/>
                    <a:pt x="10537" y="19574"/>
                  </a:cubicBezTo>
                  <a:lnTo>
                    <a:pt x="12430" y="20670"/>
                  </a:lnTo>
                  <a:cubicBezTo>
                    <a:pt x="12573" y="20741"/>
                    <a:pt x="12740" y="20741"/>
                    <a:pt x="12883" y="20670"/>
                  </a:cubicBezTo>
                  <a:close/>
                  <a:moveTo>
                    <a:pt x="12144" y="21098"/>
                  </a:moveTo>
                  <a:cubicBezTo>
                    <a:pt x="12264" y="21051"/>
                    <a:pt x="12264" y="20872"/>
                    <a:pt x="12144" y="20836"/>
                  </a:cubicBezTo>
                  <a:lnTo>
                    <a:pt x="10251" y="19741"/>
                  </a:lnTo>
                  <a:cubicBezTo>
                    <a:pt x="10108" y="19669"/>
                    <a:pt x="9942" y="19669"/>
                    <a:pt x="9799" y="19741"/>
                  </a:cubicBezTo>
                  <a:lnTo>
                    <a:pt x="7906" y="20848"/>
                  </a:lnTo>
                  <a:cubicBezTo>
                    <a:pt x="7787" y="20884"/>
                    <a:pt x="7787" y="21062"/>
                    <a:pt x="7906" y="21098"/>
                  </a:cubicBezTo>
                  <a:lnTo>
                    <a:pt x="9799" y="22182"/>
                  </a:lnTo>
                  <a:cubicBezTo>
                    <a:pt x="9942" y="22253"/>
                    <a:pt x="10108" y="22253"/>
                    <a:pt x="10251" y="22182"/>
                  </a:cubicBezTo>
                  <a:close/>
                  <a:moveTo>
                    <a:pt x="17407" y="18050"/>
                  </a:moveTo>
                  <a:cubicBezTo>
                    <a:pt x="17526" y="18014"/>
                    <a:pt x="17526" y="17836"/>
                    <a:pt x="17407" y="17800"/>
                  </a:cubicBezTo>
                  <a:lnTo>
                    <a:pt x="15514" y="16705"/>
                  </a:lnTo>
                  <a:cubicBezTo>
                    <a:pt x="15371" y="16633"/>
                    <a:pt x="15204" y="16633"/>
                    <a:pt x="15061" y="16705"/>
                  </a:cubicBezTo>
                  <a:lnTo>
                    <a:pt x="13168" y="17800"/>
                  </a:lnTo>
                  <a:cubicBezTo>
                    <a:pt x="13049" y="17836"/>
                    <a:pt x="13049" y="18014"/>
                    <a:pt x="13168" y="18050"/>
                  </a:cubicBezTo>
                  <a:lnTo>
                    <a:pt x="15061" y="19146"/>
                  </a:lnTo>
                  <a:cubicBezTo>
                    <a:pt x="15204" y="19217"/>
                    <a:pt x="15371" y="19217"/>
                    <a:pt x="15514" y="19146"/>
                  </a:cubicBezTo>
                  <a:close/>
                  <a:moveTo>
                    <a:pt x="20038" y="16538"/>
                  </a:moveTo>
                  <a:cubicBezTo>
                    <a:pt x="20157" y="16490"/>
                    <a:pt x="20157" y="16324"/>
                    <a:pt x="20038" y="16276"/>
                  </a:cubicBezTo>
                  <a:lnTo>
                    <a:pt x="18145" y="15193"/>
                  </a:lnTo>
                  <a:cubicBezTo>
                    <a:pt x="18002" y="15109"/>
                    <a:pt x="17836" y="15109"/>
                    <a:pt x="17693" y="15193"/>
                  </a:cubicBezTo>
                  <a:lnTo>
                    <a:pt x="15800" y="16276"/>
                  </a:lnTo>
                  <a:cubicBezTo>
                    <a:pt x="15669" y="16324"/>
                    <a:pt x="15669" y="16490"/>
                    <a:pt x="15800" y="16538"/>
                  </a:cubicBezTo>
                  <a:lnTo>
                    <a:pt x="17693" y="17633"/>
                  </a:lnTo>
                  <a:cubicBezTo>
                    <a:pt x="17836" y="17705"/>
                    <a:pt x="17990" y="17705"/>
                    <a:pt x="18133" y="17633"/>
                  </a:cubicBezTo>
                  <a:close/>
                  <a:moveTo>
                    <a:pt x="22670" y="15014"/>
                  </a:moveTo>
                  <a:cubicBezTo>
                    <a:pt x="22789" y="14966"/>
                    <a:pt x="22789" y="14800"/>
                    <a:pt x="22670" y="14764"/>
                  </a:cubicBezTo>
                  <a:lnTo>
                    <a:pt x="20776" y="13669"/>
                  </a:lnTo>
                  <a:cubicBezTo>
                    <a:pt x="20634" y="13585"/>
                    <a:pt x="20467" y="13585"/>
                    <a:pt x="20324" y="13669"/>
                  </a:cubicBezTo>
                  <a:lnTo>
                    <a:pt x="18431" y="14764"/>
                  </a:lnTo>
                  <a:cubicBezTo>
                    <a:pt x="18312" y="14800"/>
                    <a:pt x="18312" y="14966"/>
                    <a:pt x="18431" y="15014"/>
                  </a:cubicBezTo>
                  <a:lnTo>
                    <a:pt x="20324" y="16109"/>
                  </a:lnTo>
                  <a:cubicBezTo>
                    <a:pt x="20467" y="16181"/>
                    <a:pt x="20634" y="16181"/>
                    <a:pt x="20776" y="16109"/>
                  </a:cubicBezTo>
                  <a:close/>
                  <a:moveTo>
                    <a:pt x="25301" y="13502"/>
                  </a:moveTo>
                  <a:cubicBezTo>
                    <a:pt x="25420" y="13454"/>
                    <a:pt x="25420" y="13288"/>
                    <a:pt x="25301" y="13240"/>
                  </a:cubicBezTo>
                  <a:lnTo>
                    <a:pt x="23408" y="12145"/>
                  </a:lnTo>
                  <a:cubicBezTo>
                    <a:pt x="23265" y="12073"/>
                    <a:pt x="23098" y="12073"/>
                    <a:pt x="22955" y="12145"/>
                  </a:cubicBezTo>
                  <a:lnTo>
                    <a:pt x="21062" y="13240"/>
                  </a:lnTo>
                  <a:cubicBezTo>
                    <a:pt x="20943" y="13276"/>
                    <a:pt x="20943" y="13454"/>
                    <a:pt x="21062" y="13502"/>
                  </a:cubicBezTo>
                  <a:lnTo>
                    <a:pt x="22955" y="14597"/>
                  </a:lnTo>
                  <a:cubicBezTo>
                    <a:pt x="23098" y="14669"/>
                    <a:pt x="23265" y="14669"/>
                    <a:pt x="23408" y="14597"/>
                  </a:cubicBezTo>
                  <a:close/>
                  <a:moveTo>
                    <a:pt x="27932" y="11978"/>
                  </a:moveTo>
                  <a:cubicBezTo>
                    <a:pt x="28051" y="11930"/>
                    <a:pt x="28051" y="11764"/>
                    <a:pt x="27932" y="11716"/>
                  </a:cubicBezTo>
                  <a:lnTo>
                    <a:pt x="26039" y="10621"/>
                  </a:lnTo>
                  <a:cubicBezTo>
                    <a:pt x="25896" y="10549"/>
                    <a:pt x="25729" y="10549"/>
                    <a:pt x="25587" y="10621"/>
                  </a:cubicBezTo>
                  <a:lnTo>
                    <a:pt x="23694" y="11716"/>
                  </a:lnTo>
                  <a:cubicBezTo>
                    <a:pt x="23574" y="11764"/>
                    <a:pt x="23574" y="11930"/>
                    <a:pt x="23694" y="11978"/>
                  </a:cubicBezTo>
                  <a:lnTo>
                    <a:pt x="25587" y="13073"/>
                  </a:lnTo>
                  <a:cubicBezTo>
                    <a:pt x="25729" y="13145"/>
                    <a:pt x="25896" y="13145"/>
                    <a:pt x="26039" y="13073"/>
                  </a:cubicBezTo>
                  <a:close/>
                  <a:moveTo>
                    <a:pt x="30563" y="10454"/>
                  </a:moveTo>
                  <a:cubicBezTo>
                    <a:pt x="30682" y="10418"/>
                    <a:pt x="30682" y="10240"/>
                    <a:pt x="30563" y="10204"/>
                  </a:cubicBezTo>
                  <a:lnTo>
                    <a:pt x="28670" y="9109"/>
                  </a:lnTo>
                  <a:cubicBezTo>
                    <a:pt x="28527" y="9037"/>
                    <a:pt x="28361" y="9037"/>
                    <a:pt x="28218" y="9109"/>
                  </a:cubicBezTo>
                  <a:lnTo>
                    <a:pt x="26325" y="10204"/>
                  </a:lnTo>
                  <a:cubicBezTo>
                    <a:pt x="26206" y="10240"/>
                    <a:pt x="26206" y="10418"/>
                    <a:pt x="26325" y="10454"/>
                  </a:cubicBezTo>
                  <a:lnTo>
                    <a:pt x="28218" y="11549"/>
                  </a:lnTo>
                  <a:cubicBezTo>
                    <a:pt x="28361" y="11621"/>
                    <a:pt x="28527" y="11621"/>
                    <a:pt x="28670" y="11549"/>
                  </a:cubicBezTo>
                  <a:close/>
                  <a:moveTo>
                    <a:pt x="33195" y="8942"/>
                  </a:moveTo>
                  <a:cubicBezTo>
                    <a:pt x="33326" y="8894"/>
                    <a:pt x="33326" y="8716"/>
                    <a:pt x="33195" y="8680"/>
                  </a:cubicBezTo>
                  <a:lnTo>
                    <a:pt x="31302" y="7585"/>
                  </a:lnTo>
                  <a:cubicBezTo>
                    <a:pt x="31159" y="7513"/>
                    <a:pt x="30992" y="7513"/>
                    <a:pt x="30849" y="7585"/>
                  </a:cubicBezTo>
                  <a:lnTo>
                    <a:pt x="28956" y="8680"/>
                  </a:lnTo>
                  <a:cubicBezTo>
                    <a:pt x="28837" y="8728"/>
                    <a:pt x="28837" y="8894"/>
                    <a:pt x="28956" y="8942"/>
                  </a:cubicBezTo>
                  <a:lnTo>
                    <a:pt x="30849" y="10037"/>
                  </a:lnTo>
                  <a:cubicBezTo>
                    <a:pt x="30992" y="10097"/>
                    <a:pt x="31159" y="10097"/>
                    <a:pt x="31302" y="10037"/>
                  </a:cubicBezTo>
                  <a:close/>
                  <a:moveTo>
                    <a:pt x="35826" y="7418"/>
                  </a:moveTo>
                  <a:cubicBezTo>
                    <a:pt x="35945" y="7370"/>
                    <a:pt x="35945" y="7204"/>
                    <a:pt x="35826" y="7156"/>
                  </a:cubicBezTo>
                  <a:lnTo>
                    <a:pt x="33933" y="6061"/>
                  </a:lnTo>
                  <a:cubicBezTo>
                    <a:pt x="33790" y="5989"/>
                    <a:pt x="33623" y="5989"/>
                    <a:pt x="33480" y="6061"/>
                  </a:cubicBezTo>
                  <a:lnTo>
                    <a:pt x="31587" y="7156"/>
                  </a:lnTo>
                  <a:cubicBezTo>
                    <a:pt x="31468" y="7204"/>
                    <a:pt x="31468" y="7370"/>
                    <a:pt x="31587" y="7418"/>
                  </a:cubicBezTo>
                  <a:lnTo>
                    <a:pt x="33480" y="8513"/>
                  </a:lnTo>
                  <a:cubicBezTo>
                    <a:pt x="33623" y="8585"/>
                    <a:pt x="33790" y="8585"/>
                    <a:pt x="33933" y="8513"/>
                  </a:cubicBezTo>
                  <a:close/>
                  <a:moveTo>
                    <a:pt x="38457" y="5894"/>
                  </a:moveTo>
                  <a:cubicBezTo>
                    <a:pt x="38576" y="5858"/>
                    <a:pt x="38576" y="5680"/>
                    <a:pt x="38457" y="5644"/>
                  </a:cubicBezTo>
                  <a:lnTo>
                    <a:pt x="36564" y="4549"/>
                  </a:lnTo>
                  <a:cubicBezTo>
                    <a:pt x="36421" y="4477"/>
                    <a:pt x="36255" y="4477"/>
                    <a:pt x="36112" y="4549"/>
                  </a:cubicBezTo>
                  <a:lnTo>
                    <a:pt x="34219" y="5644"/>
                  </a:lnTo>
                  <a:cubicBezTo>
                    <a:pt x="34100" y="5680"/>
                    <a:pt x="34100" y="5858"/>
                    <a:pt x="34219" y="5894"/>
                  </a:cubicBezTo>
                  <a:lnTo>
                    <a:pt x="36124" y="7001"/>
                  </a:lnTo>
                  <a:cubicBezTo>
                    <a:pt x="36255" y="7073"/>
                    <a:pt x="36421" y="7073"/>
                    <a:pt x="36564" y="7001"/>
                  </a:cubicBezTo>
                  <a:close/>
                  <a:moveTo>
                    <a:pt x="13418" y="23360"/>
                  </a:moveTo>
                  <a:cubicBezTo>
                    <a:pt x="13537" y="23313"/>
                    <a:pt x="13537" y="23146"/>
                    <a:pt x="13418" y="23098"/>
                  </a:cubicBezTo>
                  <a:lnTo>
                    <a:pt x="11513" y="22003"/>
                  </a:lnTo>
                  <a:cubicBezTo>
                    <a:pt x="11371" y="21932"/>
                    <a:pt x="11204" y="21932"/>
                    <a:pt x="11073" y="22003"/>
                  </a:cubicBezTo>
                  <a:lnTo>
                    <a:pt x="9168" y="23098"/>
                  </a:lnTo>
                  <a:cubicBezTo>
                    <a:pt x="9049" y="23146"/>
                    <a:pt x="9049" y="23313"/>
                    <a:pt x="9168" y="23360"/>
                  </a:cubicBezTo>
                  <a:lnTo>
                    <a:pt x="11073" y="24456"/>
                  </a:lnTo>
                  <a:cubicBezTo>
                    <a:pt x="11204" y="24527"/>
                    <a:pt x="11371" y="24527"/>
                    <a:pt x="11513" y="24456"/>
                  </a:cubicBezTo>
                  <a:close/>
                  <a:moveTo>
                    <a:pt x="16050" y="21836"/>
                  </a:moveTo>
                  <a:cubicBezTo>
                    <a:pt x="16169" y="21801"/>
                    <a:pt x="16169" y="21622"/>
                    <a:pt x="16050" y="21586"/>
                  </a:cubicBezTo>
                  <a:lnTo>
                    <a:pt x="14145" y="20491"/>
                  </a:lnTo>
                  <a:cubicBezTo>
                    <a:pt x="14002" y="20420"/>
                    <a:pt x="13847" y="20420"/>
                    <a:pt x="13704" y="20491"/>
                  </a:cubicBezTo>
                  <a:lnTo>
                    <a:pt x="11799" y="21586"/>
                  </a:lnTo>
                  <a:cubicBezTo>
                    <a:pt x="11680" y="21634"/>
                    <a:pt x="11680" y="21801"/>
                    <a:pt x="11799" y="21848"/>
                  </a:cubicBezTo>
                  <a:lnTo>
                    <a:pt x="13692" y="22944"/>
                  </a:lnTo>
                  <a:cubicBezTo>
                    <a:pt x="13835" y="23015"/>
                    <a:pt x="14002" y="23015"/>
                    <a:pt x="14145" y="22944"/>
                  </a:cubicBezTo>
                  <a:close/>
                  <a:moveTo>
                    <a:pt x="18681" y="20324"/>
                  </a:moveTo>
                  <a:cubicBezTo>
                    <a:pt x="18800" y="20277"/>
                    <a:pt x="18800" y="20110"/>
                    <a:pt x="18681" y="20062"/>
                  </a:cubicBezTo>
                  <a:lnTo>
                    <a:pt x="16776" y="18967"/>
                  </a:lnTo>
                  <a:cubicBezTo>
                    <a:pt x="16633" y="18896"/>
                    <a:pt x="16478" y="18896"/>
                    <a:pt x="16335" y="18967"/>
                  </a:cubicBezTo>
                  <a:lnTo>
                    <a:pt x="14430" y="20062"/>
                  </a:lnTo>
                  <a:cubicBezTo>
                    <a:pt x="14311" y="20110"/>
                    <a:pt x="14311" y="20277"/>
                    <a:pt x="14430" y="20324"/>
                  </a:cubicBezTo>
                  <a:lnTo>
                    <a:pt x="16335" y="21420"/>
                  </a:lnTo>
                  <a:cubicBezTo>
                    <a:pt x="16478" y="21491"/>
                    <a:pt x="16633" y="21491"/>
                    <a:pt x="16776" y="21420"/>
                  </a:cubicBezTo>
                  <a:close/>
                  <a:moveTo>
                    <a:pt x="21300" y="18800"/>
                  </a:moveTo>
                  <a:cubicBezTo>
                    <a:pt x="21419" y="18765"/>
                    <a:pt x="21419" y="18586"/>
                    <a:pt x="21300" y="18550"/>
                  </a:cubicBezTo>
                  <a:lnTo>
                    <a:pt x="19407" y="17455"/>
                  </a:lnTo>
                  <a:cubicBezTo>
                    <a:pt x="19264" y="17372"/>
                    <a:pt x="19098" y="17372"/>
                    <a:pt x="18955" y="17455"/>
                  </a:cubicBezTo>
                  <a:lnTo>
                    <a:pt x="17062" y="18550"/>
                  </a:lnTo>
                  <a:cubicBezTo>
                    <a:pt x="16943" y="18586"/>
                    <a:pt x="16943" y="18753"/>
                    <a:pt x="17062" y="18800"/>
                  </a:cubicBezTo>
                  <a:lnTo>
                    <a:pt x="18955" y="19896"/>
                  </a:lnTo>
                  <a:cubicBezTo>
                    <a:pt x="19098" y="19967"/>
                    <a:pt x="19264" y="19967"/>
                    <a:pt x="19407" y="19896"/>
                  </a:cubicBezTo>
                  <a:close/>
                  <a:moveTo>
                    <a:pt x="23932" y="17288"/>
                  </a:moveTo>
                  <a:cubicBezTo>
                    <a:pt x="24051" y="17241"/>
                    <a:pt x="24051" y="17074"/>
                    <a:pt x="23932" y="17026"/>
                  </a:cubicBezTo>
                  <a:lnTo>
                    <a:pt x="22039" y="15931"/>
                  </a:lnTo>
                  <a:cubicBezTo>
                    <a:pt x="21896" y="15859"/>
                    <a:pt x="21729" y="15859"/>
                    <a:pt x="21586" y="15931"/>
                  </a:cubicBezTo>
                  <a:lnTo>
                    <a:pt x="19693" y="17026"/>
                  </a:lnTo>
                  <a:cubicBezTo>
                    <a:pt x="19574" y="17062"/>
                    <a:pt x="19574" y="17241"/>
                    <a:pt x="19693" y="17288"/>
                  </a:cubicBezTo>
                  <a:lnTo>
                    <a:pt x="21598" y="18372"/>
                  </a:lnTo>
                  <a:cubicBezTo>
                    <a:pt x="21741" y="18443"/>
                    <a:pt x="21908" y="18443"/>
                    <a:pt x="22050" y="18372"/>
                  </a:cubicBezTo>
                  <a:close/>
                  <a:moveTo>
                    <a:pt x="26563" y="15764"/>
                  </a:moveTo>
                  <a:cubicBezTo>
                    <a:pt x="26682" y="15717"/>
                    <a:pt x="26682" y="15550"/>
                    <a:pt x="26563" y="15502"/>
                  </a:cubicBezTo>
                  <a:lnTo>
                    <a:pt x="24670" y="14407"/>
                  </a:lnTo>
                  <a:cubicBezTo>
                    <a:pt x="24527" y="14335"/>
                    <a:pt x="24360" y="14335"/>
                    <a:pt x="24217" y="14407"/>
                  </a:cubicBezTo>
                  <a:lnTo>
                    <a:pt x="22324" y="15502"/>
                  </a:lnTo>
                  <a:cubicBezTo>
                    <a:pt x="22205" y="15550"/>
                    <a:pt x="22205" y="15717"/>
                    <a:pt x="22324" y="15764"/>
                  </a:cubicBezTo>
                  <a:lnTo>
                    <a:pt x="24217" y="16860"/>
                  </a:lnTo>
                  <a:cubicBezTo>
                    <a:pt x="24360" y="16931"/>
                    <a:pt x="24527" y="16931"/>
                    <a:pt x="24670" y="16860"/>
                  </a:cubicBezTo>
                  <a:close/>
                  <a:moveTo>
                    <a:pt x="29194" y="14240"/>
                  </a:moveTo>
                  <a:cubicBezTo>
                    <a:pt x="29313" y="14204"/>
                    <a:pt x="29313" y="14026"/>
                    <a:pt x="29194" y="13990"/>
                  </a:cubicBezTo>
                  <a:lnTo>
                    <a:pt x="27301" y="12895"/>
                  </a:lnTo>
                  <a:cubicBezTo>
                    <a:pt x="27158" y="12823"/>
                    <a:pt x="26992" y="12823"/>
                    <a:pt x="26849" y="12895"/>
                  </a:cubicBezTo>
                  <a:lnTo>
                    <a:pt x="24956" y="13990"/>
                  </a:lnTo>
                  <a:cubicBezTo>
                    <a:pt x="24837" y="14026"/>
                    <a:pt x="24837" y="14204"/>
                    <a:pt x="24956" y="14240"/>
                  </a:cubicBezTo>
                  <a:lnTo>
                    <a:pt x="26849" y="15336"/>
                  </a:lnTo>
                  <a:cubicBezTo>
                    <a:pt x="26992" y="15407"/>
                    <a:pt x="27158" y="15407"/>
                    <a:pt x="27301" y="15336"/>
                  </a:cubicBezTo>
                  <a:close/>
                  <a:moveTo>
                    <a:pt x="31825" y="12728"/>
                  </a:moveTo>
                  <a:cubicBezTo>
                    <a:pt x="31956" y="12680"/>
                    <a:pt x="31956" y="12502"/>
                    <a:pt x="31825" y="12466"/>
                  </a:cubicBezTo>
                  <a:lnTo>
                    <a:pt x="29932" y="11371"/>
                  </a:lnTo>
                  <a:cubicBezTo>
                    <a:pt x="29790" y="11299"/>
                    <a:pt x="29623" y="11299"/>
                    <a:pt x="29492" y="11371"/>
                  </a:cubicBezTo>
                  <a:lnTo>
                    <a:pt x="27587" y="12466"/>
                  </a:lnTo>
                  <a:cubicBezTo>
                    <a:pt x="27468" y="12514"/>
                    <a:pt x="27468" y="12680"/>
                    <a:pt x="27587" y="12728"/>
                  </a:cubicBezTo>
                  <a:lnTo>
                    <a:pt x="29492" y="13823"/>
                  </a:lnTo>
                  <a:cubicBezTo>
                    <a:pt x="29623" y="13895"/>
                    <a:pt x="29790" y="13895"/>
                    <a:pt x="29932" y="13823"/>
                  </a:cubicBezTo>
                  <a:close/>
                  <a:moveTo>
                    <a:pt x="34457" y="11204"/>
                  </a:moveTo>
                  <a:cubicBezTo>
                    <a:pt x="34576" y="11156"/>
                    <a:pt x="34576" y="10990"/>
                    <a:pt x="34457" y="10942"/>
                  </a:cubicBezTo>
                  <a:lnTo>
                    <a:pt x="32564" y="9847"/>
                  </a:lnTo>
                  <a:cubicBezTo>
                    <a:pt x="32421" y="9775"/>
                    <a:pt x="32254" y="9775"/>
                    <a:pt x="32111" y="9847"/>
                  </a:cubicBezTo>
                  <a:lnTo>
                    <a:pt x="30218" y="10942"/>
                  </a:lnTo>
                  <a:cubicBezTo>
                    <a:pt x="30099" y="10990"/>
                    <a:pt x="30099" y="11168"/>
                    <a:pt x="30218" y="11204"/>
                  </a:cubicBezTo>
                  <a:lnTo>
                    <a:pt x="32111" y="12299"/>
                  </a:lnTo>
                  <a:cubicBezTo>
                    <a:pt x="32254" y="12371"/>
                    <a:pt x="32421" y="12371"/>
                    <a:pt x="32564" y="12299"/>
                  </a:cubicBezTo>
                  <a:close/>
                  <a:moveTo>
                    <a:pt x="37088" y="9680"/>
                  </a:moveTo>
                  <a:cubicBezTo>
                    <a:pt x="37207" y="9632"/>
                    <a:pt x="37207" y="9466"/>
                    <a:pt x="37088" y="9418"/>
                  </a:cubicBezTo>
                  <a:lnTo>
                    <a:pt x="35195" y="8347"/>
                  </a:lnTo>
                  <a:cubicBezTo>
                    <a:pt x="35052" y="8263"/>
                    <a:pt x="34885" y="8263"/>
                    <a:pt x="34743" y="8347"/>
                  </a:cubicBezTo>
                  <a:lnTo>
                    <a:pt x="32849" y="9430"/>
                  </a:lnTo>
                  <a:cubicBezTo>
                    <a:pt x="32730" y="9478"/>
                    <a:pt x="32730" y="9644"/>
                    <a:pt x="32849" y="9692"/>
                  </a:cubicBezTo>
                  <a:lnTo>
                    <a:pt x="34743" y="10787"/>
                  </a:lnTo>
                  <a:cubicBezTo>
                    <a:pt x="34885" y="10859"/>
                    <a:pt x="35052" y="10859"/>
                    <a:pt x="35195" y="10787"/>
                  </a:cubicBezTo>
                  <a:close/>
                  <a:moveTo>
                    <a:pt x="39719" y="8156"/>
                  </a:moveTo>
                  <a:cubicBezTo>
                    <a:pt x="39838" y="8120"/>
                    <a:pt x="39838" y="7942"/>
                    <a:pt x="39719" y="7906"/>
                  </a:cubicBezTo>
                  <a:lnTo>
                    <a:pt x="37826" y="6811"/>
                  </a:lnTo>
                  <a:cubicBezTo>
                    <a:pt x="37683" y="6739"/>
                    <a:pt x="37517" y="6739"/>
                    <a:pt x="37374" y="6811"/>
                  </a:cubicBezTo>
                  <a:lnTo>
                    <a:pt x="35481" y="7906"/>
                  </a:lnTo>
                  <a:cubicBezTo>
                    <a:pt x="35362" y="7954"/>
                    <a:pt x="35362" y="8120"/>
                    <a:pt x="35481" y="8168"/>
                  </a:cubicBezTo>
                  <a:lnTo>
                    <a:pt x="37374" y="9263"/>
                  </a:lnTo>
                  <a:cubicBezTo>
                    <a:pt x="37517" y="9335"/>
                    <a:pt x="37683" y="9335"/>
                    <a:pt x="37826" y="9263"/>
                  </a:cubicBezTo>
                  <a:close/>
                  <a:moveTo>
                    <a:pt x="42351" y="6644"/>
                  </a:moveTo>
                  <a:cubicBezTo>
                    <a:pt x="42482" y="6596"/>
                    <a:pt x="42482" y="6430"/>
                    <a:pt x="42351" y="6382"/>
                  </a:cubicBezTo>
                  <a:lnTo>
                    <a:pt x="40458" y="5287"/>
                  </a:lnTo>
                  <a:cubicBezTo>
                    <a:pt x="40315" y="5215"/>
                    <a:pt x="40148" y="5215"/>
                    <a:pt x="40017" y="5287"/>
                  </a:cubicBezTo>
                  <a:lnTo>
                    <a:pt x="38124" y="6394"/>
                  </a:lnTo>
                  <a:cubicBezTo>
                    <a:pt x="37993" y="6430"/>
                    <a:pt x="37993" y="6608"/>
                    <a:pt x="38124" y="6644"/>
                  </a:cubicBezTo>
                  <a:lnTo>
                    <a:pt x="40017" y="7751"/>
                  </a:lnTo>
                  <a:cubicBezTo>
                    <a:pt x="40148" y="7823"/>
                    <a:pt x="40315" y="7823"/>
                    <a:pt x="40458" y="7751"/>
                  </a:cubicBezTo>
                  <a:close/>
                  <a:moveTo>
                    <a:pt x="16657" y="24587"/>
                  </a:moveTo>
                  <a:cubicBezTo>
                    <a:pt x="16776" y="24551"/>
                    <a:pt x="16776" y="24372"/>
                    <a:pt x="16657" y="24337"/>
                  </a:cubicBezTo>
                  <a:lnTo>
                    <a:pt x="14752" y="23241"/>
                  </a:lnTo>
                  <a:cubicBezTo>
                    <a:pt x="14609" y="23170"/>
                    <a:pt x="14442" y="23170"/>
                    <a:pt x="14311" y="23241"/>
                  </a:cubicBezTo>
                  <a:lnTo>
                    <a:pt x="12406" y="24337"/>
                  </a:lnTo>
                  <a:cubicBezTo>
                    <a:pt x="12287" y="24372"/>
                    <a:pt x="12287" y="24551"/>
                    <a:pt x="12406" y="24587"/>
                  </a:cubicBezTo>
                  <a:lnTo>
                    <a:pt x="14311" y="25682"/>
                  </a:lnTo>
                  <a:cubicBezTo>
                    <a:pt x="14442" y="25754"/>
                    <a:pt x="14609" y="25754"/>
                    <a:pt x="14752" y="25682"/>
                  </a:cubicBezTo>
                  <a:close/>
                  <a:moveTo>
                    <a:pt x="19288" y="23075"/>
                  </a:moveTo>
                  <a:cubicBezTo>
                    <a:pt x="19407" y="23027"/>
                    <a:pt x="19407" y="22860"/>
                    <a:pt x="19288" y="22813"/>
                  </a:cubicBezTo>
                  <a:lnTo>
                    <a:pt x="17383" y="21717"/>
                  </a:lnTo>
                  <a:cubicBezTo>
                    <a:pt x="17240" y="21658"/>
                    <a:pt x="17086" y="21658"/>
                    <a:pt x="16943" y="21717"/>
                  </a:cubicBezTo>
                  <a:lnTo>
                    <a:pt x="15050" y="22813"/>
                  </a:lnTo>
                  <a:cubicBezTo>
                    <a:pt x="14931" y="22860"/>
                    <a:pt x="14931" y="23027"/>
                    <a:pt x="15050" y="23075"/>
                  </a:cubicBezTo>
                  <a:lnTo>
                    <a:pt x="16943" y="24170"/>
                  </a:lnTo>
                  <a:cubicBezTo>
                    <a:pt x="17086" y="24230"/>
                    <a:pt x="17252" y="24230"/>
                    <a:pt x="17395" y="24170"/>
                  </a:cubicBezTo>
                  <a:close/>
                  <a:moveTo>
                    <a:pt x="21919" y="21551"/>
                  </a:moveTo>
                  <a:cubicBezTo>
                    <a:pt x="22039" y="21515"/>
                    <a:pt x="22039" y="21336"/>
                    <a:pt x="21919" y="21301"/>
                  </a:cubicBezTo>
                  <a:lnTo>
                    <a:pt x="20014" y="20205"/>
                  </a:lnTo>
                  <a:cubicBezTo>
                    <a:pt x="19872" y="20134"/>
                    <a:pt x="19717" y="20134"/>
                    <a:pt x="19574" y="20205"/>
                  </a:cubicBezTo>
                  <a:lnTo>
                    <a:pt x="17681" y="21289"/>
                  </a:lnTo>
                  <a:cubicBezTo>
                    <a:pt x="17550" y="21336"/>
                    <a:pt x="17550" y="21503"/>
                    <a:pt x="17681" y="21551"/>
                  </a:cubicBezTo>
                  <a:lnTo>
                    <a:pt x="19574" y="22646"/>
                  </a:lnTo>
                  <a:cubicBezTo>
                    <a:pt x="19717" y="22706"/>
                    <a:pt x="19872" y="22706"/>
                    <a:pt x="20014" y="22646"/>
                  </a:cubicBezTo>
                  <a:close/>
                  <a:moveTo>
                    <a:pt x="24551" y="20039"/>
                  </a:moveTo>
                  <a:cubicBezTo>
                    <a:pt x="24670" y="19991"/>
                    <a:pt x="24670" y="19824"/>
                    <a:pt x="24551" y="19777"/>
                  </a:cubicBezTo>
                  <a:lnTo>
                    <a:pt x="22646" y="18681"/>
                  </a:lnTo>
                  <a:cubicBezTo>
                    <a:pt x="22503" y="18610"/>
                    <a:pt x="22348" y="18610"/>
                    <a:pt x="22205" y="18681"/>
                  </a:cubicBezTo>
                  <a:lnTo>
                    <a:pt x="20300" y="19777"/>
                  </a:lnTo>
                  <a:cubicBezTo>
                    <a:pt x="20181" y="19824"/>
                    <a:pt x="20181" y="19991"/>
                    <a:pt x="20300" y="20039"/>
                  </a:cubicBezTo>
                  <a:lnTo>
                    <a:pt x="22205" y="21134"/>
                  </a:lnTo>
                  <a:cubicBezTo>
                    <a:pt x="22348" y="21205"/>
                    <a:pt x="22503" y="21205"/>
                    <a:pt x="22646" y="21134"/>
                  </a:cubicBezTo>
                  <a:close/>
                  <a:moveTo>
                    <a:pt x="27182" y="18515"/>
                  </a:moveTo>
                  <a:cubicBezTo>
                    <a:pt x="27301" y="18467"/>
                    <a:pt x="27301" y="18300"/>
                    <a:pt x="27182" y="18253"/>
                  </a:cubicBezTo>
                  <a:lnTo>
                    <a:pt x="25277" y="17169"/>
                  </a:lnTo>
                  <a:cubicBezTo>
                    <a:pt x="25134" y="17098"/>
                    <a:pt x="24979" y="17098"/>
                    <a:pt x="24837" y="17169"/>
                  </a:cubicBezTo>
                  <a:lnTo>
                    <a:pt x="22943" y="18253"/>
                  </a:lnTo>
                  <a:cubicBezTo>
                    <a:pt x="22812" y="18300"/>
                    <a:pt x="22812" y="18467"/>
                    <a:pt x="22943" y="18515"/>
                  </a:cubicBezTo>
                  <a:lnTo>
                    <a:pt x="24837" y="19610"/>
                  </a:lnTo>
                  <a:cubicBezTo>
                    <a:pt x="24979" y="19681"/>
                    <a:pt x="25134" y="19681"/>
                    <a:pt x="25277" y="19610"/>
                  </a:cubicBezTo>
                  <a:close/>
                  <a:moveTo>
                    <a:pt x="29813" y="16991"/>
                  </a:moveTo>
                  <a:cubicBezTo>
                    <a:pt x="29932" y="16955"/>
                    <a:pt x="29932" y="16788"/>
                    <a:pt x="29813" y="16741"/>
                  </a:cubicBezTo>
                  <a:lnTo>
                    <a:pt x="27908" y="15645"/>
                  </a:lnTo>
                  <a:cubicBezTo>
                    <a:pt x="27765" y="15574"/>
                    <a:pt x="27611" y="15574"/>
                    <a:pt x="27468" y="15645"/>
                  </a:cubicBezTo>
                  <a:lnTo>
                    <a:pt x="25575" y="16741"/>
                  </a:lnTo>
                  <a:cubicBezTo>
                    <a:pt x="25444" y="16788"/>
                    <a:pt x="25444" y="16955"/>
                    <a:pt x="25575" y="16991"/>
                  </a:cubicBezTo>
                  <a:lnTo>
                    <a:pt x="27468" y="18086"/>
                  </a:lnTo>
                  <a:cubicBezTo>
                    <a:pt x="27611" y="18157"/>
                    <a:pt x="27765" y="18157"/>
                    <a:pt x="27908" y="18086"/>
                  </a:cubicBezTo>
                  <a:close/>
                  <a:moveTo>
                    <a:pt x="32445" y="15478"/>
                  </a:moveTo>
                  <a:cubicBezTo>
                    <a:pt x="32564" y="15431"/>
                    <a:pt x="32564" y="15264"/>
                    <a:pt x="32445" y="15217"/>
                  </a:cubicBezTo>
                  <a:lnTo>
                    <a:pt x="30540" y="14121"/>
                  </a:lnTo>
                  <a:cubicBezTo>
                    <a:pt x="30409" y="14050"/>
                    <a:pt x="30242" y="14050"/>
                    <a:pt x="30099" y="14121"/>
                  </a:cubicBezTo>
                  <a:lnTo>
                    <a:pt x="28206" y="15217"/>
                  </a:lnTo>
                  <a:cubicBezTo>
                    <a:pt x="28075" y="15264"/>
                    <a:pt x="28075" y="15431"/>
                    <a:pt x="28206" y="15478"/>
                  </a:cubicBezTo>
                  <a:lnTo>
                    <a:pt x="30099" y="16574"/>
                  </a:lnTo>
                  <a:cubicBezTo>
                    <a:pt x="30242" y="16645"/>
                    <a:pt x="30409" y="16645"/>
                    <a:pt x="30540" y="16574"/>
                  </a:cubicBezTo>
                  <a:close/>
                  <a:moveTo>
                    <a:pt x="35076" y="13954"/>
                  </a:moveTo>
                  <a:cubicBezTo>
                    <a:pt x="35195" y="13919"/>
                    <a:pt x="35195" y="13740"/>
                    <a:pt x="35076" y="13704"/>
                  </a:cubicBezTo>
                  <a:lnTo>
                    <a:pt x="33171" y="12609"/>
                  </a:lnTo>
                  <a:cubicBezTo>
                    <a:pt x="33040" y="12538"/>
                    <a:pt x="32873" y="12538"/>
                    <a:pt x="32730" y="12609"/>
                  </a:cubicBezTo>
                  <a:lnTo>
                    <a:pt x="30837" y="13704"/>
                  </a:lnTo>
                  <a:cubicBezTo>
                    <a:pt x="30706" y="13740"/>
                    <a:pt x="30706" y="13907"/>
                    <a:pt x="30837" y="13954"/>
                  </a:cubicBezTo>
                  <a:lnTo>
                    <a:pt x="32730" y="15050"/>
                  </a:lnTo>
                  <a:cubicBezTo>
                    <a:pt x="32873" y="15121"/>
                    <a:pt x="33040" y="15121"/>
                    <a:pt x="33183" y="15050"/>
                  </a:cubicBezTo>
                  <a:close/>
                  <a:moveTo>
                    <a:pt x="37707" y="12442"/>
                  </a:moveTo>
                  <a:cubicBezTo>
                    <a:pt x="37826" y="12395"/>
                    <a:pt x="37826" y="12228"/>
                    <a:pt x="37707" y="12180"/>
                  </a:cubicBezTo>
                  <a:lnTo>
                    <a:pt x="35802" y="11085"/>
                  </a:lnTo>
                  <a:cubicBezTo>
                    <a:pt x="35671" y="11014"/>
                    <a:pt x="35505" y="11014"/>
                    <a:pt x="35362" y="11085"/>
                  </a:cubicBezTo>
                  <a:lnTo>
                    <a:pt x="33469" y="12180"/>
                  </a:lnTo>
                  <a:cubicBezTo>
                    <a:pt x="33338" y="12228"/>
                    <a:pt x="33338" y="12395"/>
                    <a:pt x="33469" y="12442"/>
                  </a:cubicBezTo>
                  <a:lnTo>
                    <a:pt x="35362" y="13538"/>
                  </a:lnTo>
                  <a:cubicBezTo>
                    <a:pt x="35505" y="13609"/>
                    <a:pt x="35671" y="13609"/>
                    <a:pt x="35802" y="13538"/>
                  </a:cubicBezTo>
                  <a:close/>
                  <a:moveTo>
                    <a:pt x="40338" y="10918"/>
                  </a:moveTo>
                  <a:cubicBezTo>
                    <a:pt x="40458" y="10871"/>
                    <a:pt x="40458" y="10704"/>
                    <a:pt x="40338" y="10656"/>
                  </a:cubicBezTo>
                  <a:lnTo>
                    <a:pt x="38433" y="9561"/>
                  </a:lnTo>
                  <a:cubicBezTo>
                    <a:pt x="38302" y="9490"/>
                    <a:pt x="38136" y="9490"/>
                    <a:pt x="37993" y="9561"/>
                  </a:cubicBezTo>
                  <a:lnTo>
                    <a:pt x="36100" y="10656"/>
                  </a:lnTo>
                  <a:cubicBezTo>
                    <a:pt x="35969" y="10704"/>
                    <a:pt x="35969" y="10871"/>
                    <a:pt x="36100" y="10918"/>
                  </a:cubicBezTo>
                  <a:lnTo>
                    <a:pt x="37993" y="12014"/>
                  </a:lnTo>
                  <a:cubicBezTo>
                    <a:pt x="38136" y="12085"/>
                    <a:pt x="38302" y="12085"/>
                    <a:pt x="38433" y="12014"/>
                  </a:cubicBezTo>
                  <a:close/>
                  <a:moveTo>
                    <a:pt x="42970" y="9394"/>
                  </a:moveTo>
                  <a:cubicBezTo>
                    <a:pt x="43089" y="9347"/>
                    <a:pt x="43089" y="9180"/>
                    <a:pt x="42970" y="9132"/>
                  </a:cubicBezTo>
                  <a:lnTo>
                    <a:pt x="41077" y="8049"/>
                  </a:lnTo>
                  <a:cubicBezTo>
                    <a:pt x="40934" y="7978"/>
                    <a:pt x="40767" y="7978"/>
                    <a:pt x="40624" y="8049"/>
                  </a:cubicBezTo>
                  <a:lnTo>
                    <a:pt x="38731" y="9144"/>
                  </a:lnTo>
                  <a:cubicBezTo>
                    <a:pt x="38612" y="9180"/>
                    <a:pt x="38612" y="9347"/>
                    <a:pt x="38731" y="9394"/>
                  </a:cubicBezTo>
                  <a:lnTo>
                    <a:pt x="40624" y="10490"/>
                  </a:lnTo>
                  <a:cubicBezTo>
                    <a:pt x="40767" y="10561"/>
                    <a:pt x="40934" y="10561"/>
                    <a:pt x="41077" y="10490"/>
                  </a:cubicBezTo>
                  <a:close/>
                  <a:moveTo>
                    <a:pt x="23217" y="23682"/>
                  </a:moveTo>
                  <a:cubicBezTo>
                    <a:pt x="23336" y="23646"/>
                    <a:pt x="23336" y="23468"/>
                    <a:pt x="23217" y="23420"/>
                  </a:cubicBezTo>
                  <a:lnTo>
                    <a:pt x="21312" y="22336"/>
                  </a:lnTo>
                  <a:cubicBezTo>
                    <a:pt x="21181" y="22265"/>
                    <a:pt x="21015" y="22265"/>
                    <a:pt x="20872" y="22336"/>
                  </a:cubicBezTo>
                  <a:lnTo>
                    <a:pt x="18979" y="23432"/>
                  </a:lnTo>
                  <a:cubicBezTo>
                    <a:pt x="18848" y="23468"/>
                    <a:pt x="18848" y="23634"/>
                    <a:pt x="18979" y="23682"/>
                  </a:cubicBezTo>
                  <a:lnTo>
                    <a:pt x="20872" y="24777"/>
                  </a:lnTo>
                  <a:cubicBezTo>
                    <a:pt x="21015" y="24849"/>
                    <a:pt x="21181" y="24849"/>
                    <a:pt x="21312" y="24777"/>
                  </a:cubicBezTo>
                  <a:close/>
                  <a:moveTo>
                    <a:pt x="25849" y="22158"/>
                  </a:moveTo>
                  <a:cubicBezTo>
                    <a:pt x="25968" y="22122"/>
                    <a:pt x="25968" y="21944"/>
                    <a:pt x="25849" y="21908"/>
                  </a:cubicBezTo>
                  <a:lnTo>
                    <a:pt x="23944" y="20812"/>
                  </a:lnTo>
                  <a:cubicBezTo>
                    <a:pt x="23813" y="20741"/>
                    <a:pt x="23646" y="20741"/>
                    <a:pt x="23503" y="20812"/>
                  </a:cubicBezTo>
                  <a:lnTo>
                    <a:pt x="21610" y="21908"/>
                  </a:lnTo>
                  <a:cubicBezTo>
                    <a:pt x="21479" y="21944"/>
                    <a:pt x="21479" y="22122"/>
                    <a:pt x="21610" y="22158"/>
                  </a:cubicBezTo>
                  <a:lnTo>
                    <a:pt x="23503" y="23253"/>
                  </a:lnTo>
                  <a:cubicBezTo>
                    <a:pt x="23646" y="23325"/>
                    <a:pt x="23813" y="23325"/>
                    <a:pt x="23944" y="23253"/>
                  </a:cubicBezTo>
                  <a:close/>
                  <a:moveTo>
                    <a:pt x="20443" y="28290"/>
                  </a:moveTo>
                  <a:cubicBezTo>
                    <a:pt x="20562" y="28242"/>
                    <a:pt x="20562" y="28075"/>
                    <a:pt x="20443" y="28028"/>
                  </a:cubicBezTo>
                  <a:lnTo>
                    <a:pt x="18550" y="26932"/>
                  </a:lnTo>
                  <a:cubicBezTo>
                    <a:pt x="18407" y="26861"/>
                    <a:pt x="18240" y="26861"/>
                    <a:pt x="18109" y="26932"/>
                  </a:cubicBezTo>
                  <a:lnTo>
                    <a:pt x="16204" y="28028"/>
                  </a:lnTo>
                  <a:cubicBezTo>
                    <a:pt x="16085" y="28063"/>
                    <a:pt x="16085" y="28242"/>
                    <a:pt x="16204" y="28290"/>
                  </a:cubicBezTo>
                  <a:lnTo>
                    <a:pt x="18109" y="29373"/>
                  </a:lnTo>
                  <a:cubicBezTo>
                    <a:pt x="18240" y="29444"/>
                    <a:pt x="18407" y="29444"/>
                    <a:pt x="18550" y="29373"/>
                  </a:cubicBezTo>
                  <a:close/>
                  <a:moveTo>
                    <a:pt x="23086" y="26766"/>
                  </a:moveTo>
                  <a:cubicBezTo>
                    <a:pt x="23205" y="26718"/>
                    <a:pt x="23205" y="26551"/>
                    <a:pt x="23086" y="26504"/>
                  </a:cubicBezTo>
                  <a:lnTo>
                    <a:pt x="21193" y="25408"/>
                  </a:lnTo>
                  <a:cubicBezTo>
                    <a:pt x="21050" y="25337"/>
                    <a:pt x="20884" y="25337"/>
                    <a:pt x="20741" y="25408"/>
                  </a:cubicBezTo>
                  <a:lnTo>
                    <a:pt x="18848" y="26504"/>
                  </a:lnTo>
                  <a:cubicBezTo>
                    <a:pt x="18729" y="26551"/>
                    <a:pt x="18729" y="26718"/>
                    <a:pt x="18848" y="26766"/>
                  </a:cubicBezTo>
                  <a:lnTo>
                    <a:pt x="20741" y="27861"/>
                  </a:lnTo>
                  <a:cubicBezTo>
                    <a:pt x="20884" y="27932"/>
                    <a:pt x="21050" y="27932"/>
                    <a:pt x="21193" y="27861"/>
                  </a:cubicBezTo>
                  <a:close/>
                  <a:moveTo>
                    <a:pt x="25718" y="25242"/>
                  </a:moveTo>
                  <a:cubicBezTo>
                    <a:pt x="25837" y="25194"/>
                    <a:pt x="25837" y="25027"/>
                    <a:pt x="25718" y="24980"/>
                  </a:cubicBezTo>
                  <a:lnTo>
                    <a:pt x="23824" y="23884"/>
                  </a:lnTo>
                  <a:cubicBezTo>
                    <a:pt x="23682" y="23825"/>
                    <a:pt x="23515" y="23825"/>
                    <a:pt x="23372" y="23884"/>
                  </a:cubicBezTo>
                  <a:lnTo>
                    <a:pt x="21479" y="24980"/>
                  </a:lnTo>
                  <a:cubicBezTo>
                    <a:pt x="21360" y="25027"/>
                    <a:pt x="21360" y="25194"/>
                    <a:pt x="21479" y="25242"/>
                  </a:cubicBezTo>
                  <a:lnTo>
                    <a:pt x="23372" y="26337"/>
                  </a:lnTo>
                  <a:cubicBezTo>
                    <a:pt x="23515" y="26408"/>
                    <a:pt x="23682" y="26408"/>
                    <a:pt x="23824" y="26337"/>
                  </a:cubicBezTo>
                  <a:close/>
                  <a:moveTo>
                    <a:pt x="41601" y="16074"/>
                  </a:moveTo>
                  <a:cubicBezTo>
                    <a:pt x="41720" y="16026"/>
                    <a:pt x="41720" y="15859"/>
                    <a:pt x="41601" y="15812"/>
                  </a:cubicBezTo>
                  <a:lnTo>
                    <a:pt x="39707" y="14716"/>
                  </a:lnTo>
                  <a:cubicBezTo>
                    <a:pt x="39565" y="14645"/>
                    <a:pt x="39398" y="14645"/>
                    <a:pt x="39267" y="14716"/>
                  </a:cubicBezTo>
                  <a:lnTo>
                    <a:pt x="37362" y="15812"/>
                  </a:lnTo>
                  <a:cubicBezTo>
                    <a:pt x="37243" y="15859"/>
                    <a:pt x="37243" y="16026"/>
                    <a:pt x="37362" y="16074"/>
                  </a:cubicBezTo>
                  <a:lnTo>
                    <a:pt x="39267" y="17169"/>
                  </a:lnTo>
                  <a:cubicBezTo>
                    <a:pt x="39398" y="17241"/>
                    <a:pt x="39565" y="17241"/>
                    <a:pt x="39707" y="17169"/>
                  </a:cubicBezTo>
                  <a:close/>
                  <a:moveTo>
                    <a:pt x="44232" y="14550"/>
                  </a:moveTo>
                  <a:cubicBezTo>
                    <a:pt x="44351" y="14502"/>
                    <a:pt x="44351" y="14335"/>
                    <a:pt x="44232" y="14288"/>
                  </a:cubicBezTo>
                  <a:lnTo>
                    <a:pt x="42339" y="13192"/>
                  </a:lnTo>
                  <a:cubicBezTo>
                    <a:pt x="42196" y="13133"/>
                    <a:pt x="42029" y="13133"/>
                    <a:pt x="41898" y="13192"/>
                  </a:cubicBezTo>
                  <a:lnTo>
                    <a:pt x="39993" y="14300"/>
                  </a:lnTo>
                  <a:cubicBezTo>
                    <a:pt x="39874" y="14335"/>
                    <a:pt x="39874" y="14502"/>
                    <a:pt x="39993" y="14550"/>
                  </a:cubicBezTo>
                  <a:lnTo>
                    <a:pt x="41886" y="15645"/>
                  </a:lnTo>
                  <a:cubicBezTo>
                    <a:pt x="42029" y="15717"/>
                    <a:pt x="42196" y="15717"/>
                    <a:pt x="42339" y="15645"/>
                  </a:cubicBezTo>
                  <a:close/>
                  <a:moveTo>
                    <a:pt x="46863" y="13026"/>
                  </a:moveTo>
                  <a:cubicBezTo>
                    <a:pt x="46994" y="12990"/>
                    <a:pt x="46994" y="12811"/>
                    <a:pt x="46863" y="12776"/>
                  </a:cubicBezTo>
                  <a:lnTo>
                    <a:pt x="44970" y="11680"/>
                  </a:lnTo>
                  <a:cubicBezTo>
                    <a:pt x="44827" y="11609"/>
                    <a:pt x="44660" y="11609"/>
                    <a:pt x="44518" y="11680"/>
                  </a:cubicBezTo>
                  <a:lnTo>
                    <a:pt x="42624" y="12776"/>
                  </a:lnTo>
                  <a:cubicBezTo>
                    <a:pt x="42505" y="12823"/>
                    <a:pt x="42505" y="12990"/>
                    <a:pt x="42624" y="13038"/>
                  </a:cubicBezTo>
                  <a:lnTo>
                    <a:pt x="44518" y="14133"/>
                  </a:lnTo>
                  <a:cubicBezTo>
                    <a:pt x="44660" y="14193"/>
                    <a:pt x="44827" y="14193"/>
                    <a:pt x="44970" y="14133"/>
                  </a:cubicBezTo>
                  <a:close/>
                  <a:moveTo>
                    <a:pt x="51483" y="9835"/>
                  </a:moveTo>
                  <a:cubicBezTo>
                    <a:pt x="51602" y="9799"/>
                    <a:pt x="51602" y="9621"/>
                    <a:pt x="51483" y="9585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lnTo>
                    <a:pt x="47697" y="9847"/>
                  </a:lnTo>
                  <a:cubicBezTo>
                    <a:pt x="47577" y="9894"/>
                    <a:pt x="47577" y="10061"/>
                    <a:pt x="47697" y="10109"/>
                  </a:cubicBezTo>
                  <a:lnTo>
                    <a:pt x="49137" y="10930"/>
                  </a:lnTo>
                  <a:cubicBezTo>
                    <a:pt x="49280" y="11002"/>
                    <a:pt x="49447" y="11002"/>
                    <a:pt x="49590" y="10930"/>
                  </a:cubicBezTo>
                  <a:close/>
                  <a:moveTo>
                    <a:pt x="53209" y="10835"/>
                  </a:moveTo>
                  <a:cubicBezTo>
                    <a:pt x="53328" y="10799"/>
                    <a:pt x="53328" y="10621"/>
                    <a:pt x="53209" y="10585"/>
                  </a:cubicBezTo>
                  <a:lnTo>
                    <a:pt x="51768" y="9752"/>
                  </a:lnTo>
                  <a:cubicBezTo>
                    <a:pt x="51626" y="9680"/>
                    <a:pt x="51471" y="9680"/>
                    <a:pt x="51328" y="9752"/>
                  </a:cubicBezTo>
                  <a:lnTo>
                    <a:pt x="49435" y="10847"/>
                  </a:lnTo>
                  <a:cubicBezTo>
                    <a:pt x="49304" y="10895"/>
                    <a:pt x="49304" y="11061"/>
                    <a:pt x="49435" y="11109"/>
                  </a:cubicBezTo>
                  <a:lnTo>
                    <a:pt x="50875" y="11930"/>
                  </a:lnTo>
                  <a:cubicBezTo>
                    <a:pt x="51006" y="12002"/>
                    <a:pt x="51173" y="12002"/>
                    <a:pt x="51316" y="11930"/>
                  </a:cubicBezTo>
                  <a:close/>
                  <a:moveTo>
                    <a:pt x="50685" y="12299"/>
                  </a:moveTo>
                  <a:cubicBezTo>
                    <a:pt x="50804" y="12264"/>
                    <a:pt x="50804" y="12085"/>
                    <a:pt x="50685" y="12049"/>
                  </a:cubicBezTo>
                  <a:lnTo>
                    <a:pt x="49244" y="11216"/>
                  </a:lnTo>
                  <a:cubicBezTo>
                    <a:pt x="49101" y="11145"/>
                    <a:pt x="48935" y="11145"/>
                    <a:pt x="48792" y="11216"/>
                  </a:cubicBezTo>
                  <a:lnTo>
                    <a:pt x="46899" y="12311"/>
                  </a:lnTo>
                  <a:cubicBezTo>
                    <a:pt x="46780" y="12359"/>
                    <a:pt x="46780" y="12526"/>
                    <a:pt x="46899" y="12561"/>
                  </a:cubicBezTo>
                  <a:lnTo>
                    <a:pt x="48339" y="13395"/>
                  </a:lnTo>
                  <a:cubicBezTo>
                    <a:pt x="48482" y="13466"/>
                    <a:pt x="48649" y="13466"/>
                    <a:pt x="48792" y="13395"/>
                  </a:cubicBezTo>
                  <a:close/>
                  <a:moveTo>
                    <a:pt x="55745" y="9382"/>
                  </a:moveTo>
                  <a:cubicBezTo>
                    <a:pt x="55864" y="9335"/>
                    <a:pt x="55864" y="9168"/>
                    <a:pt x="55745" y="9132"/>
                  </a:cubicBezTo>
                  <a:lnTo>
                    <a:pt x="54304" y="8287"/>
                  </a:lnTo>
                  <a:cubicBezTo>
                    <a:pt x="54162" y="8228"/>
                    <a:pt x="53995" y="8228"/>
                    <a:pt x="53852" y="8287"/>
                  </a:cubicBezTo>
                  <a:lnTo>
                    <a:pt x="51959" y="9382"/>
                  </a:lnTo>
                  <a:cubicBezTo>
                    <a:pt x="51840" y="9430"/>
                    <a:pt x="51840" y="9597"/>
                    <a:pt x="51959" y="9644"/>
                  </a:cubicBezTo>
                  <a:lnTo>
                    <a:pt x="53400" y="10478"/>
                  </a:lnTo>
                  <a:cubicBezTo>
                    <a:pt x="53542" y="10537"/>
                    <a:pt x="53709" y="10537"/>
                    <a:pt x="53852" y="10478"/>
                  </a:cubicBezTo>
                  <a:close/>
                  <a:moveTo>
                    <a:pt x="28480" y="20658"/>
                  </a:moveTo>
                  <a:cubicBezTo>
                    <a:pt x="28599" y="20610"/>
                    <a:pt x="28599" y="20443"/>
                    <a:pt x="28480" y="20396"/>
                  </a:cubicBezTo>
                  <a:lnTo>
                    <a:pt x="26575" y="19300"/>
                  </a:lnTo>
                  <a:cubicBezTo>
                    <a:pt x="26444" y="19229"/>
                    <a:pt x="26277" y="19229"/>
                    <a:pt x="26134" y="19300"/>
                  </a:cubicBezTo>
                  <a:lnTo>
                    <a:pt x="24241" y="20396"/>
                  </a:lnTo>
                  <a:cubicBezTo>
                    <a:pt x="24110" y="20431"/>
                    <a:pt x="24110" y="20610"/>
                    <a:pt x="24241" y="20658"/>
                  </a:cubicBezTo>
                  <a:lnTo>
                    <a:pt x="26134" y="21753"/>
                  </a:lnTo>
                  <a:cubicBezTo>
                    <a:pt x="26277" y="21824"/>
                    <a:pt x="26444" y="21824"/>
                    <a:pt x="26587" y="21753"/>
                  </a:cubicBezTo>
                  <a:close/>
                  <a:moveTo>
                    <a:pt x="31111" y="19134"/>
                  </a:moveTo>
                  <a:cubicBezTo>
                    <a:pt x="31230" y="19086"/>
                    <a:pt x="31230" y="18919"/>
                    <a:pt x="31111" y="18872"/>
                  </a:cubicBezTo>
                  <a:lnTo>
                    <a:pt x="29218" y="17776"/>
                  </a:lnTo>
                  <a:cubicBezTo>
                    <a:pt x="29075" y="17705"/>
                    <a:pt x="28908" y="17705"/>
                    <a:pt x="28766" y="17776"/>
                  </a:cubicBezTo>
                  <a:lnTo>
                    <a:pt x="26872" y="18872"/>
                  </a:lnTo>
                  <a:cubicBezTo>
                    <a:pt x="26753" y="18919"/>
                    <a:pt x="26753" y="19086"/>
                    <a:pt x="26872" y="19134"/>
                  </a:cubicBezTo>
                  <a:lnTo>
                    <a:pt x="28766" y="20229"/>
                  </a:lnTo>
                  <a:cubicBezTo>
                    <a:pt x="28908" y="20300"/>
                    <a:pt x="29075" y="20300"/>
                    <a:pt x="29218" y="20229"/>
                  </a:cubicBezTo>
                  <a:close/>
                  <a:moveTo>
                    <a:pt x="33742" y="17610"/>
                  </a:moveTo>
                  <a:cubicBezTo>
                    <a:pt x="33861" y="17562"/>
                    <a:pt x="33861" y="17395"/>
                    <a:pt x="33742" y="17360"/>
                  </a:cubicBezTo>
                  <a:lnTo>
                    <a:pt x="31849" y="16264"/>
                  </a:lnTo>
                  <a:cubicBezTo>
                    <a:pt x="31706" y="16193"/>
                    <a:pt x="31540" y="16193"/>
                    <a:pt x="31397" y="16264"/>
                  </a:cubicBezTo>
                  <a:lnTo>
                    <a:pt x="29504" y="17360"/>
                  </a:lnTo>
                  <a:cubicBezTo>
                    <a:pt x="29385" y="17395"/>
                    <a:pt x="29385" y="17562"/>
                    <a:pt x="29504" y="17610"/>
                  </a:cubicBezTo>
                  <a:lnTo>
                    <a:pt x="31397" y="18705"/>
                  </a:lnTo>
                  <a:cubicBezTo>
                    <a:pt x="31540" y="18776"/>
                    <a:pt x="31706" y="18776"/>
                    <a:pt x="31849" y="18705"/>
                  </a:cubicBezTo>
                  <a:close/>
                  <a:moveTo>
                    <a:pt x="36374" y="16098"/>
                  </a:moveTo>
                  <a:cubicBezTo>
                    <a:pt x="36493" y="16050"/>
                    <a:pt x="36493" y="15871"/>
                    <a:pt x="36374" y="15836"/>
                  </a:cubicBezTo>
                  <a:lnTo>
                    <a:pt x="34481" y="14740"/>
                  </a:lnTo>
                  <a:cubicBezTo>
                    <a:pt x="34338" y="14669"/>
                    <a:pt x="34171" y="14669"/>
                    <a:pt x="34028" y="14740"/>
                  </a:cubicBezTo>
                  <a:lnTo>
                    <a:pt x="32135" y="15836"/>
                  </a:lnTo>
                  <a:cubicBezTo>
                    <a:pt x="32016" y="15883"/>
                    <a:pt x="32016" y="16050"/>
                    <a:pt x="32135" y="16098"/>
                  </a:cubicBezTo>
                  <a:lnTo>
                    <a:pt x="34028" y="17193"/>
                  </a:lnTo>
                  <a:cubicBezTo>
                    <a:pt x="34171" y="17264"/>
                    <a:pt x="34338" y="17264"/>
                    <a:pt x="34481" y="17193"/>
                  </a:cubicBezTo>
                  <a:close/>
                  <a:moveTo>
                    <a:pt x="39017" y="14574"/>
                  </a:moveTo>
                  <a:cubicBezTo>
                    <a:pt x="39136" y="14526"/>
                    <a:pt x="39136" y="14359"/>
                    <a:pt x="39017" y="14312"/>
                  </a:cubicBezTo>
                  <a:lnTo>
                    <a:pt x="37112" y="13216"/>
                  </a:lnTo>
                  <a:cubicBezTo>
                    <a:pt x="36969" y="13145"/>
                    <a:pt x="36802" y="13145"/>
                    <a:pt x="36671" y="13216"/>
                  </a:cubicBezTo>
                  <a:lnTo>
                    <a:pt x="34766" y="14312"/>
                  </a:lnTo>
                  <a:cubicBezTo>
                    <a:pt x="34647" y="14359"/>
                    <a:pt x="34647" y="14526"/>
                    <a:pt x="34766" y="14574"/>
                  </a:cubicBezTo>
                  <a:lnTo>
                    <a:pt x="36671" y="15669"/>
                  </a:lnTo>
                  <a:cubicBezTo>
                    <a:pt x="36802" y="15740"/>
                    <a:pt x="36969" y="15740"/>
                    <a:pt x="37112" y="15669"/>
                  </a:cubicBezTo>
                  <a:close/>
                  <a:moveTo>
                    <a:pt x="41648" y="13050"/>
                  </a:moveTo>
                  <a:cubicBezTo>
                    <a:pt x="41767" y="13014"/>
                    <a:pt x="41767" y="12835"/>
                    <a:pt x="41648" y="12800"/>
                  </a:cubicBezTo>
                  <a:lnTo>
                    <a:pt x="39743" y="11704"/>
                  </a:lnTo>
                  <a:cubicBezTo>
                    <a:pt x="39600" y="11633"/>
                    <a:pt x="39445" y="11633"/>
                    <a:pt x="39303" y="11704"/>
                  </a:cubicBezTo>
                  <a:lnTo>
                    <a:pt x="37410" y="12800"/>
                  </a:lnTo>
                  <a:cubicBezTo>
                    <a:pt x="37279" y="12835"/>
                    <a:pt x="37279" y="13014"/>
                    <a:pt x="37410" y="13050"/>
                  </a:cubicBezTo>
                  <a:lnTo>
                    <a:pt x="39291" y="14145"/>
                  </a:lnTo>
                  <a:cubicBezTo>
                    <a:pt x="39434" y="14216"/>
                    <a:pt x="39600" y="14216"/>
                    <a:pt x="39743" y="14145"/>
                  </a:cubicBezTo>
                  <a:close/>
                  <a:moveTo>
                    <a:pt x="44279" y="11537"/>
                  </a:moveTo>
                  <a:cubicBezTo>
                    <a:pt x="44398" y="11490"/>
                    <a:pt x="44398" y="11323"/>
                    <a:pt x="44279" y="11276"/>
                  </a:cubicBezTo>
                  <a:lnTo>
                    <a:pt x="42374" y="10180"/>
                  </a:lnTo>
                  <a:cubicBezTo>
                    <a:pt x="42232" y="10109"/>
                    <a:pt x="42077" y="10109"/>
                    <a:pt x="41934" y="10180"/>
                  </a:cubicBezTo>
                  <a:lnTo>
                    <a:pt x="40041" y="11276"/>
                  </a:lnTo>
                  <a:cubicBezTo>
                    <a:pt x="39910" y="11323"/>
                    <a:pt x="39910" y="11490"/>
                    <a:pt x="40041" y="11537"/>
                  </a:cubicBezTo>
                  <a:lnTo>
                    <a:pt x="41934" y="12633"/>
                  </a:lnTo>
                  <a:cubicBezTo>
                    <a:pt x="42077" y="12704"/>
                    <a:pt x="42232" y="12704"/>
                    <a:pt x="42374" y="12633"/>
                  </a:cubicBezTo>
                  <a:close/>
                  <a:moveTo>
                    <a:pt x="20586" y="25206"/>
                  </a:moveTo>
                  <a:cubicBezTo>
                    <a:pt x="20705" y="25170"/>
                    <a:pt x="20705" y="24992"/>
                    <a:pt x="20586" y="24956"/>
                  </a:cubicBezTo>
                  <a:lnTo>
                    <a:pt x="18681" y="23860"/>
                  </a:lnTo>
                  <a:cubicBezTo>
                    <a:pt x="18550" y="23789"/>
                    <a:pt x="18383" y="23789"/>
                    <a:pt x="18240" y="23860"/>
                  </a:cubicBezTo>
                  <a:lnTo>
                    <a:pt x="16347" y="24956"/>
                  </a:lnTo>
                  <a:cubicBezTo>
                    <a:pt x="16228" y="24992"/>
                    <a:pt x="16228" y="25170"/>
                    <a:pt x="16347" y="25206"/>
                  </a:cubicBezTo>
                  <a:lnTo>
                    <a:pt x="18240" y="26301"/>
                  </a:lnTo>
                  <a:cubicBezTo>
                    <a:pt x="18383" y="26373"/>
                    <a:pt x="18550" y="26373"/>
                    <a:pt x="18681" y="26301"/>
                  </a:cubicBezTo>
                  <a:close/>
                  <a:moveTo>
                    <a:pt x="5013" y="22765"/>
                  </a:moveTo>
                  <a:cubicBezTo>
                    <a:pt x="4870" y="22694"/>
                    <a:pt x="4703" y="22694"/>
                    <a:pt x="4560" y="22765"/>
                  </a:cubicBezTo>
                  <a:lnTo>
                    <a:pt x="2405" y="24027"/>
                  </a:lnTo>
                  <a:cubicBezTo>
                    <a:pt x="2274" y="24063"/>
                    <a:pt x="2274" y="24241"/>
                    <a:pt x="2405" y="24277"/>
                  </a:cubicBezTo>
                  <a:lnTo>
                    <a:pt x="4143" y="25289"/>
                  </a:lnTo>
                  <a:cubicBezTo>
                    <a:pt x="4274" y="25361"/>
                    <a:pt x="4441" y="25361"/>
                    <a:pt x="4584" y="25289"/>
                  </a:cubicBezTo>
                  <a:lnTo>
                    <a:pt x="6763" y="24027"/>
                  </a:lnTo>
                  <a:cubicBezTo>
                    <a:pt x="6882" y="23991"/>
                    <a:pt x="6882" y="23813"/>
                    <a:pt x="6763" y="23777"/>
                  </a:cubicBezTo>
                  <a:close/>
                  <a:moveTo>
                    <a:pt x="42196" y="1298"/>
                  </a:moveTo>
                  <a:cubicBezTo>
                    <a:pt x="42053" y="1239"/>
                    <a:pt x="41886" y="1239"/>
                    <a:pt x="41743" y="1298"/>
                  </a:cubicBezTo>
                  <a:lnTo>
                    <a:pt x="36933" y="4084"/>
                  </a:lnTo>
                  <a:cubicBezTo>
                    <a:pt x="36814" y="4120"/>
                    <a:pt x="36814" y="4298"/>
                    <a:pt x="36933" y="4334"/>
                  </a:cubicBezTo>
                  <a:lnTo>
                    <a:pt x="38672" y="5346"/>
                  </a:lnTo>
                  <a:cubicBezTo>
                    <a:pt x="38814" y="5418"/>
                    <a:pt x="38981" y="5418"/>
                    <a:pt x="39124" y="5346"/>
                  </a:cubicBezTo>
                  <a:lnTo>
                    <a:pt x="43934" y="2560"/>
                  </a:lnTo>
                  <a:cubicBezTo>
                    <a:pt x="44053" y="2524"/>
                    <a:pt x="44053" y="2346"/>
                    <a:pt x="43934" y="2310"/>
                  </a:cubicBezTo>
                  <a:close/>
                  <a:moveTo>
                    <a:pt x="44791" y="2798"/>
                  </a:moveTo>
                  <a:cubicBezTo>
                    <a:pt x="44649" y="2727"/>
                    <a:pt x="44482" y="2727"/>
                    <a:pt x="44339" y="2798"/>
                  </a:cubicBezTo>
                  <a:lnTo>
                    <a:pt x="40839" y="4822"/>
                  </a:lnTo>
                  <a:cubicBezTo>
                    <a:pt x="40708" y="4870"/>
                    <a:pt x="40708" y="5037"/>
                    <a:pt x="40839" y="5084"/>
                  </a:cubicBezTo>
                  <a:lnTo>
                    <a:pt x="42577" y="6084"/>
                  </a:lnTo>
                  <a:cubicBezTo>
                    <a:pt x="42720" y="6156"/>
                    <a:pt x="42874" y="6156"/>
                    <a:pt x="43017" y="6084"/>
                  </a:cubicBezTo>
                  <a:lnTo>
                    <a:pt x="46530" y="4060"/>
                  </a:lnTo>
                  <a:cubicBezTo>
                    <a:pt x="46649" y="4025"/>
                    <a:pt x="46649" y="3846"/>
                    <a:pt x="46530" y="3810"/>
                  </a:cubicBezTo>
                  <a:close/>
                  <a:moveTo>
                    <a:pt x="47470" y="4358"/>
                  </a:moveTo>
                  <a:cubicBezTo>
                    <a:pt x="47327" y="4287"/>
                    <a:pt x="47173" y="4287"/>
                    <a:pt x="47030" y="4358"/>
                  </a:cubicBezTo>
                  <a:lnTo>
                    <a:pt x="41541" y="7525"/>
                  </a:lnTo>
                  <a:cubicBezTo>
                    <a:pt x="41422" y="7561"/>
                    <a:pt x="41422" y="7727"/>
                    <a:pt x="41541" y="7775"/>
                  </a:cubicBezTo>
                  <a:lnTo>
                    <a:pt x="43279" y="8787"/>
                  </a:lnTo>
                  <a:cubicBezTo>
                    <a:pt x="43422" y="8859"/>
                    <a:pt x="43589" y="8859"/>
                    <a:pt x="43732" y="8787"/>
                  </a:cubicBezTo>
                  <a:lnTo>
                    <a:pt x="49221" y="5620"/>
                  </a:lnTo>
                  <a:cubicBezTo>
                    <a:pt x="49340" y="5572"/>
                    <a:pt x="49340" y="5406"/>
                    <a:pt x="49221" y="5370"/>
                  </a:cubicBezTo>
                  <a:close/>
                  <a:moveTo>
                    <a:pt x="50161" y="5906"/>
                  </a:moveTo>
                  <a:cubicBezTo>
                    <a:pt x="50018" y="5834"/>
                    <a:pt x="49852" y="5834"/>
                    <a:pt x="49709" y="5906"/>
                  </a:cubicBezTo>
                  <a:lnTo>
                    <a:pt x="42910" y="9835"/>
                  </a:lnTo>
                  <a:cubicBezTo>
                    <a:pt x="42791" y="9871"/>
                    <a:pt x="42791" y="10037"/>
                    <a:pt x="42910" y="10085"/>
                  </a:cubicBezTo>
                  <a:lnTo>
                    <a:pt x="44649" y="11097"/>
                  </a:lnTo>
                  <a:cubicBezTo>
                    <a:pt x="44791" y="11156"/>
                    <a:pt x="44958" y="11156"/>
                    <a:pt x="45101" y="11097"/>
                  </a:cubicBezTo>
                  <a:lnTo>
                    <a:pt x="51899" y="7168"/>
                  </a:lnTo>
                  <a:cubicBezTo>
                    <a:pt x="52018" y="7120"/>
                    <a:pt x="52018" y="6954"/>
                    <a:pt x="51899" y="6906"/>
                  </a:cubicBezTo>
                  <a:close/>
                  <a:moveTo>
                    <a:pt x="8930" y="23503"/>
                  </a:moveTo>
                  <a:cubicBezTo>
                    <a:pt x="8799" y="23432"/>
                    <a:pt x="8632" y="23432"/>
                    <a:pt x="8489" y="23503"/>
                  </a:cubicBezTo>
                  <a:lnTo>
                    <a:pt x="4989" y="25515"/>
                  </a:lnTo>
                  <a:cubicBezTo>
                    <a:pt x="4870" y="25563"/>
                    <a:pt x="4870" y="25742"/>
                    <a:pt x="4989" y="25777"/>
                  </a:cubicBezTo>
                  <a:lnTo>
                    <a:pt x="6727" y="26777"/>
                  </a:lnTo>
                  <a:cubicBezTo>
                    <a:pt x="6870" y="26849"/>
                    <a:pt x="7037" y="26849"/>
                    <a:pt x="7180" y="26777"/>
                  </a:cubicBezTo>
                  <a:lnTo>
                    <a:pt x="10680" y="24765"/>
                  </a:lnTo>
                  <a:cubicBezTo>
                    <a:pt x="10799" y="24718"/>
                    <a:pt x="10799" y="24551"/>
                    <a:pt x="10680" y="24503"/>
                  </a:cubicBezTo>
                  <a:close/>
                  <a:moveTo>
                    <a:pt x="12192" y="24611"/>
                  </a:moveTo>
                  <a:cubicBezTo>
                    <a:pt x="12049" y="24539"/>
                    <a:pt x="11883" y="24539"/>
                    <a:pt x="11752" y="24611"/>
                  </a:cubicBezTo>
                  <a:lnTo>
                    <a:pt x="7584" y="27016"/>
                  </a:lnTo>
                  <a:cubicBezTo>
                    <a:pt x="7453" y="27063"/>
                    <a:pt x="7453" y="27230"/>
                    <a:pt x="7584" y="27278"/>
                  </a:cubicBezTo>
                  <a:lnTo>
                    <a:pt x="9323" y="28278"/>
                  </a:lnTo>
                  <a:cubicBezTo>
                    <a:pt x="9466" y="28349"/>
                    <a:pt x="9620" y="28349"/>
                    <a:pt x="9763" y="28278"/>
                  </a:cubicBezTo>
                  <a:lnTo>
                    <a:pt x="13930" y="25873"/>
                  </a:lnTo>
                  <a:cubicBezTo>
                    <a:pt x="14049" y="25837"/>
                    <a:pt x="14049" y="25658"/>
                    <a:pt x="13930" y="25623"/>
                  </a:cubicBezTo>
                  <a:close/>
                  <a:moveTo>
                    <a:pt x="16085" y="25361"/>
                  </a:moveTo>
                  <a:cubicBezTo>
                    <a:pt x="15943" y="25289"/>
                    <a:pt x="15776" y="25289"/>
                    <a:pt x="15633" y="25361"/>
                  </a:cubicBezTo>
                  <a:lnTo>
                    <a:pt x="10180" y="28516"/>
                  </a:lnTo>
                  <a:cubicBezTo>
                    <a:pt x="10061" y="28551"/>
                    <a:pt x="10061" y="28718"/>
                    <a:pt x="10180" y="28766"/>
                  </a:cubicBezTo>
                  <a:lnTo>
                    <a:pt x="11930" y="29778"/>
                  </a:lnTo>
                  <a:cubicBezTo>
                    <a:pt x="12061" y="29849"/>
                    <a:pt x="12228" y="29849"/>
                    <a:pt x="12371" y="29778"/>
                  </a:cubicBezTo>
                  <a:lnTo>
                    <a:pt x="17824" y="26623"/>
                  </a:lnTo>
                  <a:cubicBezTo>
                    <a:pt x="17943" y="26575"/>
                    <a:pt x="17943" y="26408"/>
                    <a:pt x="17824" y="26361"/>
                  </a:cubicBezTo>
                  <a:close/>
                  <a:moveTo>
                    <a:pt x="16038" y="28385"/>
                  </a:moveTo>
                  <a:cubicBezTo>
                    <a:pt x="15895" y="28313"/>
                    <a:pt x="15728" y="28313"/>
                    <a:pt x="15585" y="28385"/>
                  </a:cubicBezTo>
                  <a:lnTo>
                    <a:pt x="12775" y="30004"/>
                  </a:lnTo>
                  <a:cubicBezTo>
                    <a:pt x="12645" y="30052"/>
                    <a:pt x="12645" y="30230"/>
                    <a:pt x="12775" y="30266"/>
                  </a:cubicBezTo>
                  <a:lnTo>
                    <a:pt x="14514" y="31266"/>
                  </a:lnTo>
                  <a:cubicBezTo>
                    <a:pt x="14657" y="31338"/>
                    <a:pt x="14823" y="31338"/>
                    <a:pt x="14966" y="31266"/>
                  </a:cubicBezTo>
                  <a:lnTo>
                    <a:pt x="17776" y="29647"/>
                  </a:lnTo>
                  <a:cubicBezTo>
                    <a:pt x="17895" y="29599"/>
                    <a:pt x="17895" y="29433"/>
                    <a:pt x="17776" y="29385"/>
                  </a:cubicBezTo>
                  <a:close/>
                  <a:moveTo>
                    <a:pt x="36957" y="16300"/>
                  </a:moveTo>
                  <a:cubicBezTo>
                    <a:pt x="36814" y="16229"/>
                    <a:pt x="36648" y="16229"/>
                    <a:pt x="36505" y="16300"/>
                  </a:cubicBezTo>
                  <a:lnTo>
                    <a:pt x="24265" y="23372"/>
                  </a:lnTo>
                  <a:cubicBezTo>
                    <a:pt x="24134" y="23420"/>
                    <a:pt x="24134" y="23598"/>
                    <a:pt x="24265" y="23634"/>
                  </a:cubicBezTo>
                  <a:lnTo>
                    <a:pt x="26003" y="24634"/>
                  </a:lnTo>
                  <a:cubicBezTo>
                    <a:pt x="26134" y="24706"/>
                    <a:pt x="26301" y="24706"/>
                    <a:pt x="26444" y="24634"/>
                  </a:cubicBezTo>
                  <a:lnTo>
                    <a:pt x="38695" y="17574"/>
                  </a:lnTo>
                  <a:cubicBezTo>
                    <a:pt x="38814" y="17526"/>
                    <a:pt x="38814" y="17360"/>
                    <a:pt x="38695" y="17312"/>
                  </a:cubicBezTo>
                  <a:close/>
                  <a:moveTo>
                    <a:pt x="2322" y="21872"/>
                  </a:moveTo>
                  <a:cubicBezTo>
                    <a:pt x="2179" y="21801"/>
                    <a:pt x="2024" y="21801"/>
                    <a:pt x="1881" y="21872"/>
                  </a:cubicBezTo>
                  <a:lnTo>
                    <a:pt x="274" y="22801"/>
                  </a:lnTo>
                  <a:cubicBezTo>
                    <a:pt x="155" y="22836"/>
                    <a:pt x="155" y="23015"/>
                    <a:pt x="274" y="23051"/>
                  </a:cubicBezTo>
                  <a:lnTo>
                    <a:pt x="1536" y="23789"/>
                  </a:lnTo>
                  <a:cubicBezTo>
                    <a:pt x="1679" y="23860"/>
                    <a:pt x="1846" y="23860"/>
                    <a:pt x="1988" y="23789"/>
                  </a:cubicBezTo>
                  <a:lnTo>
                    <a:pt x="3596" y="22860"/>
                  </a:lnTo>
                  <a:cubicBezTo>
                    <a:pt x="3715" y="22813"/>
                    <a:pt x="3715" y="22646"/>
                    <a:pt x="3596" y="22598"/>
                  </a:cubicBezTo>
                  <a:close/>
                  <a:moveTo>
                    <a:pt x="4786" y="20443"/>
                  </a:moveTo>
                  <a:cubicBezTo>
                    <a:pt x="4644" y="20372"/>
                    <a:pt x="4477" y="20372"/>
                    <a:pt x="4334" y="20443"/>
                  </a:cubicBezTo>
                  <a:lnTo>
                    <a:pt x="2727" y="21372"/>
                  </a:lnTo>
                  <a:cubicBezTo>
                    <a:pt x="2608" y="21420"/>
                    <a:pt x="2608" y="21598"/>
                    <a:pt x="2727" y="21634"/>
                  </a:cubicBezTo>
                  <a:lnTo>
                    <a:pt x="4001" y="22372"/>
                  </a:lnTo>
                  <a:cubicBezTo>
                    <a:pt x="4132" y="22444"/>
                    <a:pt x="4298" y="22444"/>
                    <a:pt x="4441" y="22372"/>
                  </a:cubicBezTo>
                  <a:lnTo>
                    <a:pt x="6048" y="21443"/>
                  </a:lnTo>
                  <a:cubicBezTo>
                    <a:pt x="6179" y="21396"/>
                    <a:pt x="6179" y="21217"/>
                    <a:pt x="6048" y="21182"/>
                  </a:cubicBezTo>
                  <a:close/>
                  <a:moveTo>
                    <a:pt x="7120" y="19098"/>
                  </a:moveTo>
                  <a:cubicBezTo>
                    <a:pt x="6977" y="19027"/>
                    <a:pt x="6810" y="19027"/>
                    <a:pt x="6679" y="19098"/>
                  </a:cubicBezTo>
                  <a:lnTo>
                    <a:pt x="5060" y="20027"/>
                  </a:lnTo>
                  <a:cubicBezTo>
                    <a:pt x="4941" y="20074"/>
                    <a:pt x="4941" y="20241"/>
                    <a:pt x="5060" y="20289"/>
                  </a:cubicBezTo>
                  <a:lnTo>
                    <a:pt x="6334" y="21015"/>
                  </a:lnTo>
                  <a:cubicBezTo>
                    <a:pt x="6477" y="21086"/>
                    <a:pt x="6644" y="21086"/>
                    <a:pt x="6787" y="21015"/>
                  </a:cubicBezTo>
                  <a:lnTo>
                    <a:pt x="8394" y="20086"/>
                  </a:lnTo>
                  <a:cubicBezTo>
                    <a:pt x="8513" y="20039"/>
                    <a:pt x="8513" y="19872"/>
                    <a:pt x="8394" y="19836"/>
                  </a:cubicBezTo>
                  <a:close/>
                  <a:moveTo>
                    <a:pt x="9466" y="17753"/>
                  </a:moveTo>
                  <a:cubicBezTo>
                    <a:pt x="9323" y="17681"/>
                    <a:pt x="9156" y="17681"/>
                    <a:pt x="9013" y="17753"/>
                  </a:cubicBezTo>
                  <a:lnTo>
                    <a:pt x="7406" y="18681"/>
                  </a:lnTo>
                  <a:cubicBezTo>
                    <a:pt x="7287" y="18717"/>
                    <a:pt x="7287" y="18884"/>
                    <a:pt x="7406" y="18931"/>
                  </a:cubicBezTo>
                  <a:lnTo>
                    <a:pt x="8680" y="19669"/>
                  </a:lnTo>
                  <a:cubicBezTo>
                    <a:pt x="8811" y="19741"/>
                    <a:pt x="8977" y="19741"/>
                    <a:pt x="9120" y="19669"/>
                  </a:cubicBezTo>
                  <a:lnTo>
                    <a:pt x="10740" y="18741"/>
                  </a:lnTo>
                  <a:cubicBezTo>
                    <a:pt x="10859" y="18693"/>
                    <a:pt x="10859" y="18526"/>
                    <a:pt x="10740" y="18479"/>
                  </a:cubicBezTo>
                  <a:close/>
                  <a:moveTo>
                    <a:pt x="11799" y="16395"/>
                  </a:moveTo>
                  <a:cubicBezTo>
                    <a:pt x="11656" y="16324"/>
                    <a:pt x="11490" y="16324"/>
                    <a:pt x="11359" y="16395"/>
                  </a:cubicBezTo>
                  <a:lnTo>
                    <a:pt x="9751" y="17324"/>
                  </a:lnTo>
                  <a:cubicBezTo>
                    <a:pt x="9620" y="17372"/>
                    <a:pt x="9620" y="17538"/>
                    <a:pt x="9751" y="17586"/>
                  </a:cubicBezTo>
                  <a:lnTo>
                    <a:pt x="11013" y="18312"/>
                  </a:lnTo>
                  <a:cubicBezTo>
                    <a:pt x="11156" y="18384"/>
                    <a:pt x="11323" y="18384"/>
                    <a:pt x="11466" y="18312"/>
                  </a:cubicBezTo>
                  <a:lnTo>
                    <a:pt x="13073" y="17383"/>
                  </a:lnTo>
                  <a:cubicBezTo>
                    <a:pt x="13192" y="17348"/>
                    <a:pt x="13192" y="17169"/>
                    <a:pt x="13073" y="17133"/>
                  </a:cubicBezTo>
                  <a:close/>
                  <a:moveTo>
                    <a:pt x="14145" y="15050"/>
                  </a:moveTo>
                  <a:cubicBezTo>
                    <a:pt x="14002" y="14978"/>
                    <a:pt x="13835" y="14978"/>
                    <a:pt x="13692" y="15050"/>
                  </a:cubicBezTo>
                  <a:lnTo>
                    <a:pt x="12085" y="15979"/>
                  </a:lnTo>
                  <a:cubicBezTo>
                    <a:pt x="11966" y="16014"/>
                    <a:pt x="11966" y="16193"/>
                    <a:pt x="12085" y="16229"/>
                  </a:cubicBezTo>
                  <a:lnTo>
                    <a:pt x="13359" y="16967"/>
                  </a:lnTo>
                  <a:cubicBezTo>
                    <a:pt x="13490" y="17038"/>
                    <a:pt x="13657" y="17038"/>
                    <a:pt x="13799" y="16967"/>
                  </a:cubicBezTo>
                  <a:lnTo>
                    <a:pt x="15407" y="16038"/>
                  </a:lnTo>
                  <a:cubicBezTo>
                    <a:pt x="15538" y="15990"/>
                    <a:pt x="15538" y="15824"/>
                    <a:pt x="15407" y="15776"/>
                  </a:cubicBezTo>
                  <a:close/>
                  <a:moveTo>
                    <a:pt x="16478" y="13704"/>
                  </a:moveTo>
                  <a:cubicBezTo>
                    <a:pt x="16335" y="13621"/>
                    <a:pt x="16169" y="13621"/>
                    <a:pt x="16038" y="13704"/>
                  </a:cubicBezTo>
                  <a:lnTo>
                    <a:pt x="14430" y="14633"/>
                  </a:lnTo>
                  <a:cubicBezTo>
                    <a:pt x="14299" y="14669"/>
                    <a:pt x="14299" y="14836"/>
                    <a:pt x="14430" y="14883"/>
                  </a:cubicBezTo>
                  <a:lnTo>
                    <a:pt x="15693" y="15621"/>
                  </a:lnTo>
                  <a:cubicBezTo>
                    <a:pt x="15835" y="15681"/>
                    <a:pt x="16002" y="15681"/>
                    <a:pt x="16145" y="15621"/>
                  </a:cubicBezTo>
                  <a:lnTo>
                    <a:pt x="17752" y="14693"/>
                  </a:lnTo>
                  <a:cubicBezTo>
                    <a:pt x="17871" y="14645"/>
                    <a:pt x="17871" y="14478"/>
                    <a:pt x="17752" y="14431"/>
                  </a:cubicBezTo>
                  <a:close/>
                  <a:moveTo>
                    <a:pt x="18824" y="12347"/>
                  </a:moveTo>
                  <a:cubicBezTo>
                    <a:pt x="18681" y="12276"/>
                    <a:pt x="18514" y="12276"/>
                    <a:pt x="18371" y="12347"/>
                  </a:cubicBezTo>
                  <a:lnTo>
                    <a:pt x="16764" y="13276"/>
                  </a:lnTo>
                  <a:cubicBezTo>
                    <a:pt x="16645" y="13323"/>
                    <a:pt x="16645" y="13490"/>
                    <a:pt x="16764" y="13538"/>
                  </a:cubicBezTo>
                  <a:lnTo>
                    <a:pt x="18038" y="14264"/>
                  </a:lnTo>
                  <a:cubicBezTo>
                    <a:pt x="18169" y="14335"/>
                    <a:pt x="18336" y="14335"/>
                    <a:pt x="18479" y="14264"/>
                  </a:cubicBezTo>
                  <a:lnTo>
                    <a:pt x="20086" y="13335"/>
                  </a:lnTo>
                  <a:cubicBezTo>
                    <a:pt x="20205" y="13300"/>
                    <a:pt x="20205" y="13121"/>
                    <a:pt x="20086" y="13085"/>
                  </a:cubicBezTo>
                  <a:close/>
                  <a:moveTo>
                    <a:pt x="21157" y="11002"/>
                  </a:moveTo>
                  <a:cubicBezTo>
                    <a:pt x="21015" y="10930"/>
                    <a:pt x="20848" y="10930"/>
                    <a:pt x="20717" y="11002"/>
                  </a:cubicBezTo>
                  <a:lnTo>
                    <a:pt x="19110" y="11930"/>
                  </a:lnTo>
                  <a:cubicBezTo>
                    <a:pt x="18991" y="11966"/>
                    <a:pt x="18991" y="12145"/>
                    <a:pt x="19110" y="12180"/>
                  </a:cubicBezTo>
                  <a:lnTo>
                    <a:pt x="20372" y="12919"/>
                  </a:lnTo>
                  <a:cubicBezTo>
                    <a:pt x="20515" y="12990"/>
                    <a:pt x="20681" y="12990"/>
                    <a:pt x="20824" y="12919"/>
                  </a:cubicBezTo>
                  <a:lnTo>
                    <a:pt x="22431" y="11990"/>
                  </a:lnTo>
                  <a:cubicBezTo>
                    <a:pt x="22551" y="11942"/>
                    <a:pt x="22551" y="11776"/>
                    <a:pt x="22431" y="11728"/>
                  </a:cubicBezTo>
                  <a:close/>
                  <a:moveTo>
                    <a:pt x="23503" y="9644"/>
                  </a:moveTo>
                  <a:cubicBezTo>
                    <a:pt x="23360" y="9573"/>
                    <a:pt x="23193" y="9573"/>
                    <a:pt x="23051" y="9644"/>
                  </a:cubicBezTo>
                  <a:lnTo>
                    <a:pt x="21455" y="10573"/>
                  </a:lnTo>
                  <a:cubicBezTo>
                    <a:pt x="21324" y="10609"/>
                    <a:pt x="21324" y="10787"/>
                    <a:pt x="21455" y="10835"/>
                  </a:cubicBezTo>
                  <a:lnTo>
                    <a:pt x="22717" y="11561"/>
                  </a:lnTo>
                  <a:cubicBezTo>
                    <a:pt x="22860" y="11633"/>
                    <a:pt x="23027" y="11633"/>
                    <a:pt x="23170" y="11561"/>
                  </a:cubicBezTo>
                  <a:lnTo>
                    <a:pt x="24777" y="10633"/>
                  </a:lnTo>
                  <a:cubicBezTo>
                    <a:pt x="24896" y="10597"/>
                    <a:pt x="24896" y="10418"/>
                    <a:pt x="24777" y="10383"/>
                  </a:cubicBezTo>
                  <a:close/>
                  <a:moveTo>
                    <a:pt x="25837" y="8299"/>
                  </a:moveTo>
                  <a:cubicBezTo>
                    <a:pt x="25694" y="8228"/>
                    <a:pt x="25527" y="8228"/>
                    <a:pt x="25396" y="8299"/>
                  </a:cubicBezTo>
                  <a:lnTo>
                    <a:pt x="23789" y="9228"/>
                  </a:lnTo>
                  <a:cubicBezTo>
                    <a:pt x="23658" y="9263"/>
                    <a:pt x="23658" y="9442"/>
                    <a:pt x="23789" y="9478"/>
                  </a:cubicBezTo>
                  <a:lnTo>
                    <a:pt x="25051" y="10216"/>
                  </a:lnTo>
                  <a:cubicBezTo>
                    <a:pt x="25194" y="10287"/>
                    <a:pt x="25360" y="10287"/>
                    <a:pt x="25503" y="10216"/>
                  </a:cubicBezTo>
                  <a:lnTo>
                    <a:pt x="27111" y="9287"/>
                  </a:lnTo>
                  <a:cubicBezTo>
                    <a:pt x="27230" y="9240"/>
                    <a:pt x="27230" y="9073"/>
                    <a:pt x="27111" y="9025"/>
                  </a:cubicBezTo>
                  <a:close/>
                  <a:moveTo>
                    <a:pt x="28182" y="6942"/>
                  </a:moveTo>
                  <a:cubicBezTo>
                    <a:pt x="28039" y="6870"/>
                    <a:pt x="27873" y="6870"/>
                    <a:pt x="27730" y="6942"/>
                  </a:cubicBezTo>
                  <a:lnTo>
                    <a:pt x="26122" y="7870"/>
                  </a:lnTo>
                  <a:cubicBezTo>
                    <a:pt x="26003" y="7918"/>
                    <a:pt x="26003" y="8085"/>
                    <a:pt x="26122" y="8132"/>
                  </a:cubicBezTo>
                  <a:lnTo>
                    <a:pt x="27396" y="8859"/>
                  </a:lnTo>
                  <a:cubicBezTo>
                    <a:pt x="27527" y="8930"/>
                    <a:pt x="27694" y="8930"/>
                    <a:pt x="27837" y="8859"/>
                  </a:cubicBezTo>
                  <a:lnTo>
                    <a:pt x="29444" y="7930"/>
                  </a:lnTo>
                  <a:cubicBezTo>
                    <a:pt x="29563" y="7894"/>
                    <a:pt x="29563" y="7727"/>
                    <a:pt x="29444" y="7680"/>
                  </a:cubicBezTo>
                  <a:close/>
                  <a:moveTo>
                    <a:pt x="30516" y="5596"/>
                  </a:moveTo>
                  <a:cubicBezTo>
                    <a:pt x="30373" y="5525"/>
                    <a:pt x="30206" y="5525"/>
                    <a:pt x="30075" y="5596"/>
                  </a:cubicBezTo>
                  <a:lnTo>
                    <a:pt x="28468" y="6525"/>
                  </a:lnTo>
                  <a:cubicBezTo>
                    <a:pt x="28337" y="6573"/>
                    <a:pt x="28337" y="6739"/>
                    <a:pt x="28468" y="6775"/>
                  </a:cubicBezTo>
                  <a:lnTo>
                    <a:pt x="29730" y="7513"/>
                  </a:lnTo>
                  <a:cubicBezTo>
                    <a:pt x="29873" y="7585"/>
                    <a:pt x="30040" y="7585"/>
                    <a:pt x="30182" y="7513"/>
                  </a:cubicBezTo>
                  <a:lnTo>
                    <a:pt x="31790" y="6584"/>
                  </a:lnTo>
                  <a:cubicBezTo>
                    <a:pt x="31909" y="6537"/>
                    <a:pt x="31909" y="6370"/>
                    <a:pt x="31790" y="6323"/>
                  </a:cubicBezTo>
                  <a:close/>
                  <a:moveTo>
                    <a:pt x="33052" y="4132"/>
                  </a:moveTo>
                  <a:cubicBezTo>
                    <a:pt x="32909" y="4060"/>
                    <a:pt x="32742" y="4060"/>
                    <a:pt x="32599" y="4132"/>
                  </a:cubicBezTo>
                  <a:lnTo>
                    <a:pt x="30992" y="5060"/>
                  </a:lnTo>
                  <a:cubicBezTo>
                    <a:pt x="30873" y="5096"/>
                    <a:pt x="30873" y="5275"/>
                    <a:pt x="30992" y="5322"/>
                  </a:cubicBezTo>
                  <a:lnTo>
                    <a:pt x="32266" y="6049"/>
                  </a:lnTo>
                  <a:cubicBezTo>
                    <a:pt x="32397" y="6120"/>
                    <a:pt x="32564" y="6120"/>
                    <a:pt x="32707" y="6049"/>
                  </a:cubicBezTo>
                  <a:lnTo>
                    <a:pt x="34314" y="5120"/>
                  </a:lnTo>
                  <a:cubicBezTo>
                    <a:pt x="34433" y="5084"/>
                    <a:pt x="34433" y="4906"/>
                    <a:pt x="34314" y="4870"/>
                  </a:cubicBezTo>
                  <a:close/>
                  <a:moveTo>
                    <a:pt x="35385" y="2786"/>
                  </a:moveTo>
                  <a:cubicBezTo>
                    <a:pt x="35243" y="2715"/>
                    <a:pt x="35076" y="2715"/>
                    <a:pt x="34933" y="2786"/>
                  </a:cubicBezTo>
                  <a:lnTo>
                    <a:pt x="33326" y="3703"/>
                  </a:lnTo>
                  <a:cubicBezTo>
                    <a:pt x="33207" y="3751"/>
                    <a:pt x="33207" y="3929"/>
                    <a:pt x="33326" y="3965"/>
                  </a:cubicBezTo>
                  <a:lnTo>
                    <a:pt x="34600" y="4703"/>
                  </a:lnTo>
                  <a:cubicBezTo>
                    <a:pt x="34743" y="4775"/>
                    <a:pt x="34909" y="4775"/>
                    <a:pt x="35040" y="4703"/>
                  </a:cubicBezTo>
                  <a:lnTo>
                    <a:pt x="36648" y="3775"/>
                  </a:lnTo>
                  <a:cubicBezTo>
                    <a:pt x="36778" y="3727"/>
                    <a:pt x="36778" y="3560"/>
                    <a:pt x="36648" y="3513"/>
                  </a:cubicBezTo>
                  <a:close/>
                  <a:moveTo>
                    <a:pt x="37719" y="1429"/>
                  </a:moveTo>
                  <a:cubicBezTo>
                    <a:pt x="37588" y="1358"/>
                    <a:pt x="37421" y="1358"/>
                    <a:pt x="37279" y="1429"/>
                  </a:cubicBezTo>
                  <a:lnTo>
                    <a:pt x="35671" y="2358"/>
                  </a:lnTo>
                  <a:cubicBezTo>
                    <a:pt x="35552" y="2405"/>
                    <a:pt x="35552" y="2572"/>
                    <a:pt x="35671" y="2620"/>
                  </a:cubicBezTo>
                  <a:lnTo>
                    <a:pt x="36933" y="3346"/>
                  </a:lnTo>
                  <a:cubicBezTo>
                    <a:pt x="37076" y="3417"/>
                    <a:pt x="37243" y="3417"/>
                    <a:pt x="37386" y="3346"/>
                  </a:cubicBezTo>
                  <a:lnTo>
                    <a:pt x="38993" y="2417"/>
                  </a:lnTo>
                  <a:cubicBezTo>
                    <a:pt x="39112" y="2382"/>
                    <a:pt x="39112" y="2203"/>
                    <a:pt x="38993" y="2167"/>
                  </a:cubicBezTo>
                  <a:close/>
                  <a:moveTo>
                    <a:pt x="40065" y="84"/>
                  </a:moveTo>
                  <a:cubicBezTo>
                    <a:pt x="39922" y="12"/>
                    <a:pt x="39755" y="12"/>
                    <a:pt x="39612" y="84"/>
                  </a:cubicBezTo>
                  <a:lnTo>
                    <a:pt x="38005" y="1012"/>
                  </a:lnTo>
                  <a:cubicBezTo>
                    <a:pt x="37886" y="1048"/>
                    <a:pt x="37886" y="1227"/>
                    <a:pt x="38005" y="1262"/>
                  </a:cubicBezTo>
                  <a:lnTo>
                    <a:pt x="39279" y="2001"/>
                  </a:lnTo>
                  <a:cubicBezTo>
                    <a:pt x="39422" y="2072"/>
                    <a:pt x="39588" y="2072"/>
                    <a:pt x="39731" y="2001"/>
                  </a:cubicBezTo>
                  <a:lnTo>
                    <a:pt x="41339" y="1072"/>
                  </a:lnTo>
                  <a:cubicBezTo>
                    <a:pt x="41458" y="1024"/>
                    <a:pt x="41458" y="858"/>
                    <a:pt x="41339" y="810"/>
                  </a:cubicBezTo>
                  <a:close/>
                  <a:moveTo>
                    <a:pt x="7620" y="21265"/>
                  </a:moveTo>
                  <a:cubicBezTo>
                    <a:pt x="7477" y="21193"/>
                    <a:pt x="7311" y="21193"/>
                    <a:pt x="7168" y="21265"/>
                  </a:cubicBezTo>
                  <a:lnTo>
                    <a:pt x="5429" y="22277"/>
                  </a:lnTo>
                  <a:cubicBezTo>
                    <a:pt x="5310" y="22313"/>
                    <a:pt x="5310" y="22491"/>
                    <a:pt x="5429" y="22527"/>
                  </a:cubicBezTo>
                  <a:lnTo>
                    <a:pt x="7168" y="23539"/>
                  </a:lnTo>
                  <a:cubicBezTo>
                    <a:pt x="7311" y="23610"/>
                    <a:pt x="7477" y="23610"/>
                    <a:pt x="7620" y="23539"/>
                  </a:cubicBezTo>
                  <a:lnTo>
                    <a:pt x="9358" y="22527"/>
                  </a:lnTo>
                  <a:cubicBezTo>
                    <a:pt x="9477" y="22491"/>
                    <a:pt x="9477" y="22313"/>
                    <a:pt x="9358" y="22277"/>
                  </a:cubicBezTo>
                  <a:close/>
                  <a:moveTo>
                    <a:pt x="12883" y="18229"/>
                  </a:moveTo>
                  <a:cubicBezTo>
                    <a:pt x="12740" y="18157"/>
                    <a:pt x="12573" y="18157"/>
                    <a:pt x="12430" y="18229"/>
                  </a:cubicBezTo>
                  <a:lnTo>
                    <a:pt x="10692" y="19229"/>
                  </a:lnTo>
                  <a:cubicBezTo>
                    <a:pt x="10573" y="19277"/>
                    <a:pt x="10573" y="19443"/>
                    <a:pt x="10692" y="19491"/>
                  </a:cubicBezTo>
                  <a:lnTo>
                    <a:pt x="12430" y="20491"/>
                  </a:lnTo>
                  <a:cubicBezTo>
                    <a:pt x="12573" y="20562"/>
                    <a:pt x="12740" y="20562"/>
                    <a:pt x="12883" y="20491"/>
                  </a:cubicBezTo>
                  <a:lnTo>
                    <a:pt x="14621" y="19491"/>
                  </a:lnTo>
                  <a:cubicBezTo>
                    <a:pt x="14740" y="19443"/>
                    <a:pt x="14740" y="19277"/>
                    <a:pt x="14621" y="19229"/>
                  </a:cubicBezTo>
                  <a:close/>
                  <a:moveTo>
                    <a:pt x="10251" y="19753"/>
                  </a:moveTo>
                  <a:cubicBezTo>
                    <a:pt x="10108" y="19681"/>
                    <a:pt x="9942" y="19681"/>
                    <a:pt x="9799" y="19753"/>
                  </a:cubicBezTo>
                  <a:lnTo>
                    <a:pt x="8061" y="20753"/>
                  </a:lnTo>
                  <a:cubicBezTo>
                    <a:pt x="7930" y="20789"/>
                    <a:pt x="7930" y="20967"/>
                    <a:pt x="8061" y="21003"/>
                  </a:cubicBezTo>
                  <a:lnTo>
                    <a:pt x="9799" y="22015"/>
                  </a:lnTo>
                  <a:cubicBezTo>
                    <a:pt x="9942" y="22086"/>
                    <a:pt x="10097" y="22086"/>
                    <a:pt x="10239" y="22015"/>
                  </a:cubicBezTo>
                  <a:lnTo>
                    <a:pt x="11978" y="21003"/>
                  </a:lnTo>
                  <a:cubicBezTo>
                    <a:pt x="12109" y="20967"/>
                    <a:pt x="12109" y="20789"/>
                    <a:pt x="11978" y="20753"/>
                  </a:cubicBezTo>
                  <a:close/>
                  <a:moveTo>
                    <a:pt x="15514" y="16705"/>
                  </a:moveTo>
                  <a:cubicBezTo>
                    <a:pt x="15371" y="16645"/>
                    <a:pt x="15204" y="16645"/>
                    <a:pt x="15073" y="16705"/>
                  </a:cubicBezTo>
                  <a:lnTo>
                    <a:pt x="13323" y="17717"/>
                  </a:lnTo>
                  <a:cubicBezTo>
                    <a:pt x="13204" y="17753"/>
                    <a:pt x="13204" y="17931"/>
                    <a:pt x="13323" y="17979"/>
                  </a:cubicBezTo>
                  <a:lnTo>
                    <a:pt x="15061" y="18979"/>
                  </a:lnTo>
                  <a:cubicBezTo>
                    <a:pt x="15204" y="19050"/>
                    <a:pt x="15371" y="19050"/>
                    <a:pt x="15514" y="18979"/>
                  </a:cubicBezTo>
                  <a:lnTo>
                    <a:pt x="17252" y="17979"/>
                  </a:lnTo>
                  <a:cubicBezTo>
                    <a:pt x="17371" y="17931"/>
                    <a:pt x="17371" y="17764"/>
                    <a:pt x="17252" y="17717"/>
                  </a:cubicBezTo>
                  <a:close/>
                  <a:moveTo>
                    <a:pt x="18145" y="15193"/>
                  </a:moveTo>
                  <a:cubicBezTo>
                    <a:pt x="18002" y="15109"/>
                    <a:pt x="17836" y="15109"/>
                    <a:pt x="17693" y="15193"/>
                  </a:cubicBezTo>
                  <a:lnTo>
                    <a:pt x="15954" y="16193"/>
                  </a:lnTo>
                  <a:cubicBezTo>
                    <a:pt x="15835" y="16240"/>
                    <a:pt x="15835" y="16407"/>
                    <a:pt x="15954" y="16455"/>
                  </a:cubicBezTo>
                  <a:lnTo>
                    <a:pt x="17693" y="17455"/>
                  </a:lnTo>
                  <a:cubicBezTo>
                    <a:pt x="17836" y="17526"/>
                    <a:pt x="18002" y="17526"/>
                    <a:pt x="18145" y="17455"/>
                  </a:cubicBezTo>
                  <a:lnTo>
                    <a:pt x="19884" y="16455"/>
                  </a:lnTo>
                  <a:cubicBezTo>
                    <a:pt x="20003" y="16407"/>
                    <a:pt x="20003" y="16229"/>
                    <a:pt x="19884" y="16193"/>
                  </a:cubicBezTo>
                  <a:close/>
                  <a:moveTo>
                    <a:pt x="20776" y="13669"/>
                  </a:moveTo>
                  <a:cubicBezTo>
                    <a:pt x="20634" y="13597"/>
                    <a:pt x="20467" y="13597"/>
                    <a:pt x="20324" y="13669"/>
                  </a:cubicBezTo>
                  <a:lnTo>
                    <a:pt x="18586" y="14669"/>
                  </a:lnTo>
                  <a:cubicBezTo>
                    <a:pt x="18467" y="14716"/>
                    <a:pt x="18467" y="14883"/>
                    <a:pt x="18586" y="14931"/>
                  </a:cubicBezTo>
                  <a:lnTo>
                    <a:pt x="20324" y="15931"/>
                  </a:lnTo>
                  <a:cubicBezTo>
                    <a:pt x="20467" y="16002"/>
                    <a:pt x="20634" y="16002"/>
                    <a:pt x="20776" y="15931"/>
                  </a:cubicBezTo>
                  <a:lnTo>
                    <a:pt x="22515" y="14931"/>
                  </a:lnTo>
                  <a:cubicBezTo>
                    <a:pt x="22634" y="14883"/>
                    <a:pt x="22634" y="14716"/>
                    <a:pt x="22515" y="14669"/>
                  </a:cubicBezTo>
                  <a:close/>
                  <a:moveTo>
                    <a:pt x="23408" y="12145"/>
                  </a:moveTo>
                  <a:cubicBezTo>
                    <a:pt x="23265" y="12073"/>
                    <a:pt x="23098" y="12073"/>
                    <a:pt x="22955" y="12145"/>
                  </a:cubicBezTo>
                  <a:lnTo>
                    <a:pt x="21217" y="13157"/>
                  </a:lnTo>
                  <a:cubicBezTo>
                    <a:pt x="21098" y="13192"/>
                    <a:pt x="21098" y="13371"/>
                    <a:pt x="21217" y="13407"/>
                  </a:cubicBezTo>
                  <a:lnTo>
                    <a:pt x="22955" y="14419"/>
                  </a:lnTo>
                  <a:cubicBezTo>
                    <a:pt x="23098" y="14490"/>
                    <a:pt x="23265" y="14490"/>
                    <a:pt x="23408" y="14419"/>
                  </a:cubicBezTo>
                  <a:lnTo>
                    <a:pt x="25146" y="13407"/>
                  </a:lnTo>
                  <a:cubicBezTo>
                    <a:pt x="25265" y="13371"/>
                    <a:pt x="25265" y="13192"/>
                    <a:pt x="25146" y="13157"/>
                  </a:cubicBezTo>
                  <a:close/>
                  <a:moveTo>
                    <a:pt x="26039" y="10633"/>
                  </a:moveTo>
                  <a:cubicBezTo>
                    <a:pt x="25896" y="10561"/>
                    <a:pt x="25729" y="10561"/>
                    <a:pt x="25587" y="10633"/>
                  </a:cubicBezTo>
                  <a:lnTo>
                    <a:pt x="23848" y="11633"/>
                  </a:lnTo>
                  <a:cubicBezTo>
                    <a:pt x="23729" y="11668"/>
                    <a:pt x="23729" y="11847"/>
                    <a:pt x="23848" y="11895"/>
                  </a:cubicBezTo>
                  <a:lnTo>
                    <a:pt x="25587" y="12895"/>
                  </a:lnTo>
                  <a:cubicBezTo>
                    <a:pt x="25729" y="12966"/>
                    <a:pt x="25896" y="12966"/>
                    <a:pt x="26039" y="12895"/>
                  </a:cubicBezTo>
                  <a:lnTo>
                    <a:pt x="27777" y="11895"/>
                  </a:lnTo>
                  <a:cubicBezTo>
                    <a:pt x="27896" y="11847"/>
                    <a:pt x="27896" y="11680"/>
                    <a:pt x="27777" y="11633"/>
                  </a:cubicBezTo>
                  <a:close/>
                  <a:moveTo>
                    <a:pt x="28670" y="9109"/>
                  </a:moveTo>
                  <a:cubicBezTo>
                    <a:pt x="28527" y="9037"/>
                    <a:pt x="28361" y="9037"/>
                    <a:pt x="28218" y="9109"/>
                  </a:cubicBezTo>
                  <a:lnTo>
                    <a:pt x="26480" y="10109"/>
                  </a:lnTo>
                  <a:cubicBezTo>
                    <a:pt x="26361" y="10156"/>
                    <a:pt x="26361" y="10323"/>
                    <a:pt x="26480" y="10371"/>
                  </a:cubicBezTo>
                  <a:lnTo>
                    <a:pt x="28218" y="11371"/>
                  </a:lnTo>
                  <a:cubicBezTo>
                    <a:pt x="28361" y="11442"/>
                    <a:pt x="28527" y="11442"/>
                    <a:pt x="28670" y="11371"/>
                  </a:cubicBezTo>
                  <a:lnTo>
                    <a:pt x="30409" y="10371"/>
                  </a:lnTo>
                  <a:cubicBezTo>
                    <a:pt x="30528" y="10335"/>
                    <a:pt x="30528" y="10156"/>
                    <a:pt x="30409" y="10109"/>
                  </a:cubicBezTo>
                  <a:close/>
                  <a:moveTo>
                    <a:pt x="31302" y="7597"/>
                  </a:moveTo>
                  <a:cubicBezTo>
                    <a:pt x="31159" y="7525"/>
                    <a:pt x="30992" y="7525"/>
                    <a:pt x="30849" y="7597"/>
                  </a:cubicBezTo>
                  <a:lnTo>
                    <a:pt x="29111" y="8597"/>
                  </a:lnTo>
                  <a:cubicBezTo>
                    <a:pt x="28992" y="8644"/>
                    <a:pt x="28992" y="8811"/>
                    <a:pt x="29111" y="8859"/>
                  </a:cubicBezTo>
                  <a:lnTo>
                    <a:pt x="30849" y="9859"/>
                  </a:lnTo>
                  <a:cubicBezTo>
                    <a:pt x="30992" y="9930"/>
                    <a:pt x="31159" y="9930"/>
                    <a:pt x="31302" y="9859"/>
                  </a:cubicBezTo>
                  <a:lnTo>
                    <a:pt x="33040" y="8859"/>
                  </a:lnTo>
                  <a:cubicBezTo>
                    <a:pt x="33159" y="8823"/>
                    <a:pt x="33159" y="8644"/>
                    <a:pt x="33040" y="8597"/>
                  </a:cubicBezTo>
                  <a:close/>
                  <a:moveTo>
                    <a:pt x="33933" y="6073"/>
                  </a:moveTo>
                  <a:cubicBezTo>
                    <a:pt x="33790" y="6001"/>
                    <a:pt x="33623" y="6001"/>
                    <a:pt x="33480" y="6073"/>
                  </a:cubicBezTo>
                  <a:lnTo>
                    <a:pt x="31742" y="7085"/>
                  </a:lnTo>
                  <a:cubicBezTo>
                    <a:pt x="31623" y="7120"/>
                    <a:pt x="31623" y="7299"/>
                    <a:pt x="31742" y="7335"/>
                  </a:cubicBezTo>
                  <a:lnTo>
                    <a:pt x="33480" y="8347"/>
                  </a:lnTo>
                  <a:cubicBezTo>
                    <a:pt x="33623" y="8418"/>
                    <a:pt x="33790" y="8418"/>
                    <a:pt x="33933" y="8347"/>
                  </a:cubicBezTo>
                  <a:lnTo>
                    <a:pt x="35671" y="7335"/>
                  </a:lnTo>
                  <a:cubicBezTo>
                    <a:pt x="35790" y="7299"/>
                    <a:pt x="35790" y="7120"/>
                    <a:pt x="35671" y="7085"/>
                  </a:cubicBezTo>
                  <a:close/>
                  <a:moveTo>
                    <a:pt x="36564" y="4560"/>
                  </a:moveTo>
                  <a:cubicBezTo>
                    <a:pt x="36421" y="4489"/>
                    <a:pt x="36255" y="4489"/>
                    <a:pt x="36112" y="4560"/>
                  </a:cubicBezTo>
                  <a:lnTo>
                    <a:pt x="34373" y="5561"/>
                  </a:lnTo>
                  <a:cubicBezTo>
                    <a:pt x="34254" y="5608"/>
                    <a:pt x="34254" y="5775"/>
                    <a:pt x="34373" y="5822"/>
                  </a:cubicBezTo>
                  <a:lnTo>
                    <a:pt x="36112" y="6823"/>
                  </a:lnTo>
                  <a:cubicBezTo>
                    <a:pt x="36255" y="6894"/>
                    <a:pt x="36421" y="6894"/>
                    <a:pt x="36564" y="6823"/>
                  </a:cubicBezTo>
                  <a:lnTo>
                    <a:pt x="38302" y="5822"/>
                  </a:lnTo>
                  <a:cubicBezTo>
                    <a:pt x="38422" y="5775"/>
                    <a:pt x="38422" y="5608"/>
                    <a:pt x="38302" y="5561"/>
                  </a:cubicBezTo>
                  <a:close/>
                  <a:moveTo>
                    <a:pt x="11513" y="22015"/>
                  </a:moveTo>
                  <a:cubicBezTo>
                    <a:pt x="11371" y="21944"/>
                    <a:pt x="11204" y="21944"/>
                    <a:pt x="11061" y="22015"/>
                  </a:cubicBezTo>
                  <a:lnTo>
                    <a:pt x="9323" y="23015"/>
                  </a:lnTo>
                  <a:cubicBezTo>
                    <a:pt x="9204" y="23063"/>
                    <a:pt x="9204" y="23229"/>
                    <a:pt x="9323" y="23277"/>
                  </a:cubicBezTo>
                  <a:lnTo>
                    <a:pt x="11061" y="24277"/>
                  </a:lnTo>
                  <a:cubicBezTo>
                    <a:pt x="11204" y="24349"/>
                    <a:pt x="11371" y="24349"/>
                    <a:pt x="11513" y="24277"/>
                  </a:cubicBezTo>
                  <a:lnTo>
                    <a:pt x="13252" y="23277"/>
                  </a:lnTo>
                  <a:cubicBezTo>
                    <a:pt x="13371" y="23229"/>
                    <a:pt x="13371" y="23063"/>
                    <a:pt x="13252" y="23015"/>
                  </a:cubicBezTo>
                  <a:close/>
                  <a:moveTo>
                    <a:pt x="14145" y="20491"/>
                  </a:moveTo>
                  <a:cubicBezTo>
                    <a:pt x="14002" y="20420"/>
                    <a:pt x="13835" y="20420"/>
                    <a:pt x="13692" y="20491"/>
                  </a:cubicBezTo>
                  <a:lnTo>
                    <a:pt x="11954" y="21503"/>
                  </a:lnTo>
                  <a:cubicBezTo>
                    <a:pt x="11835" y="21539"/>
                    <a:pt x="11835" y="21717"/>
                    <a:pt x="11954" y="21753"/>
                  </a:cubicBezTo>
                  <a:lnTo>
                    <a:pt x="13692" y="22765"/>
                  </a:lnTo>
                  <a:cubicBezTo>
                    <a:pt x="13835" y="22825"/>
                    <a:pt x="14002" y="22825"/>
                    <a:pt x="14145" y="22765"/>
                  </a:cubicBezTo>
                  <a:lnTo>
                    <a:pt x="15883" y="21753"/>
                  </a:lnTo>
                  <a:cubicBezTo>
                    <a:pt x="16002" y="21717"/>
                    <a:pt x="16002" y="21539"/>
                    <a:pt x="15883" y="21503"/>
                  </a:cubicBezTo>
                  <a:close/>
                  <a:moveTo>
                    <a:pt x="16776" y="18979"/>
                  </a:moveTo>
                  <a:cubicBezTo>
                    <a:pt x="16633" y="18907"/>
                    <a:pt x="16466" y="18907"/>
                    <a:pt x="16324" y="18979"/>
                  </a:cubicBezTo>
                  <a:lnTo>
                    <a:pt x="14585" y="19979"/>
                  </a:lnTo>
                  <a:cubicBezTo>
                    <a:pt x="14466" y="20027"/>
                    <a:pt x="14466" y="20193"/>
                    <a:pt x="14585" y="20241"/>
                  </a:cubicBezTo>
                  <a:lnTo>
                    <a:pt x="16324" y="21241"/>
                  </a:lnTo>
                  <a:cubicBezTo>
                    <a:pt x="16466" y="21312"/>
                    <a:pt x="16633" y="21312"/>
                    <a:pt x="16776" y="21241"/>
                  </a:cubicBezTo>
                  <a:lnTo>
                    <a:pt x="18514" y="20241"/>
                  </a:lnTo>
                  <a:cubicBezTo>
                    <a:pt x="18633" y="20193"/>
                    <a:pt x="18633" y="20015"/>
                    <a:pt x="18514" y="19979"/>
                  </a:cubicBezTo>
                  <a:close/>
                  <a:moveTo>
                    <a:pt x="19407" y="17455"/>
                  </a:moveTo>
                  <a:cubicBezTo>
                    <a:pt x="19264" y="17383"/>
                    <a:pt x="19098" y="17383"/>
                    <a:pt x="18955" y="17455"/>
                  </a:cubicBezTo>
                  <a:lnTo>
                    <a:pt x="17217" y="18467"/>
                  </a:lnTo>
                  <a:cubicBezTo>
                    <a:pt x="17097" y="18503"/>
                    <a:pt x="17097" y="18669"/>
                    <a:pt x="17217" y="18717"/>
                  </a:cubicBezTo>
                  <a:lnTo>
                    <a:pt x="18955" y="19729"/>
                  </a:lnTo>
                  <a:cubicBezTo>
                    <a:pt x="19098" y="19800"/>
                    <a:pt x="19264" y="19800"/>
                    <a:pt x="19407" y="19729"/>
                  </a:cubicBezTo>
                  <a:lnTo>
                    <a:pt x="21146" y="18717"/>
                  </a:lnTo>
                  <a:cubicBezTo>
                    <a:pt x="21265" y="18669"/>
                    <a:pt x="21265" y="18503"/>
                    <a:pt x="21146" y="18467"/>
                  </a:cubicBezTo>
                  <a:close/>
                  <a:moveTo>
                    <a:pt x="22039" y="15931"/>
                  </a:moveTo>
                  <a:cubicBezTo>
                    <a:pt x="21896" y="15859"/>
                    <a:pt x="21729" y="15859"/>
                    <a:pt x="21586" y="15931"/>
                  </a:cubicBezTo>
                  <a:lnTo>
                    <a:pt x="19848" y="16931"/>
                  </a:lnTo>
                  <a:cubicBezTo>
                    <a:pt x="19729" y="16979"/>
                    <a:pt x="19729" y="17145"/>
                    <a:pt x="19848" y="17193"/>
                  </a:cubicBezTo>
                  <a:lnTo>
                    <a:pt x="21586" y="18193"/>
                  </a:lnTo>
                  <a:cubicBezTo>
                    <a:pt x="21729" y="18265"/>
                    <a:pt x="21896" y="18265"/>
                    <a:pt x="22039" y="18193"/>
                  </a:cubicBezTo>
                  <a:lnTo>
                    <a:pt x="23777" y="17193"/>
                  </a:lnTo>
                  <a:cubicBezTo>
                    <a:pt x="23896" y="17145"/>
                    <a:pt x="23896" y="16979"/>
                    <a:pt x="23777" y="16931"/>
                  </a:cubicBezTo>
                  <a:close/>
                  <a:moveTo>
                    <a:pt x="24670" y="14407"/>
                  </a:moveTo>
                  <a:cubicBezTo>
                    <a:pt x="24527" y="14347"/>
                    <a:pt x="24360" y="14347"/>
                    <a:pt x="24217" y="14407"/>
                  </a:cubicBezTo>
                  <a:lnTo>
                    <a:pt x="22479" y="15419"/>
                  </a:lnTo>
                  <a:cubicBezTo>
                    <a:pt x="22360" y="15455"/>
                    <a:pt x="22360" y="15633"/>
                    <a:pt x="22479" y="15669"/>
                  </a:cubicBezTo>
                  <a:lnTo>
                    <a:pt x="24217" y="16681"/>
                  </a:lnTo>
                  <a:cubicBezTo>
                    <a:pt x="24360" y="16752"/>
                    <a:pt x="24527" y="16752"/>
                    <a:pt x="24670" y="16681"/>
                  </a:cubicBezTo>
                  <a:lnTo>
                    <a:pt x="26408" y="15669"/>
                  </a:lnTo>
                  <a:cubicBezTo>
                    <a:pt x="26527" y="15633"/>
                    <a:pt x="26527" y="15455"/>
                    <a:pt x="26408" y="15419"/>
                  </a:cubicBezTo>
                  <a:close/>
                  <a:moveTo>
                    <a:pt x="27301" y="12895"/>
                  </a:moveTo>
                  <a:cubicBezTo>
                    <a:pt x="27158" y="12823"/>
                    <a:pt x="26992" y="12823"/>
                    <a:pt x="26849" y="12895"/>
                  </a:cubicBezTo>
                  <a:lnTo>
                    <a:pt x="25110" y="13895"/>
                  </a:lnTo>
                  <a:cubicBezTo>
                    <a:pt x="24991" y="13943"/>
                    <a:pt x="24991" y="14109"/>
                    <a:pt x="25110" y="14157"/>
                  </a:cubicBezTo>
                  <a:lnTo>
                    <a:pt x="26849" y="15157"/>
                  </a:lnTo>
                  <a:cubicBezTo>
                    <a:pt x="26992" y="15228"/>
                    <a:pt x="27158" y="15228"/>
                    <a:pt x="27301" y="15157"/>
                  </a:cubicBezTo>
                  <a:lnTo>
                    <a:pt x="29039" y="14157"/>
                  </a:lnTo>
                  <a:cubicBezTo>
                    <a:pt x="29158" y="14121"/>
                    <a:pt x="29158" y="13943"/>
                    <a:pt x="29039" y="13907"/>
                  </a:cubicBezTo>
                  <a:close/>
                  <a:moveTo>
                    <a:pt x="29932" y="11383"/>
                  </a:moveTo>
                  <a:cubicBezTo>
                    <a:pt x="29790" y="11311"/>
                    <a:pt x="29623" y="11311"/>
                    <a:pt x="29492" y="11383"/>
                  </a:cubicBezTo>
                  <a:lnTo>
                    <a:pt x="27742" y="12383"/>
                  </a:lnTo>
                  <a:cubicBezTo>
                    <a:pt x="27623" y="12430"/>
                    <a:pt x="27623" y="12597"/>
                    <a:pt x="27742" y="12645"/>
                  </a:cubicBezTo>
                  <a:lnTo>
                    <a:pt x="29492" y="13645"/>
                  </a:lnTo>
                  <a:cubicBezTo>
                    <a:pt x="29623" y="13716"/>
                    <a:pt x="29790" y="13716"/>
                    <a:pt x="29932" y="13645"/>
                  </a:cubicBezTo>
                  <a:lnTo>
                    <a:pt x="31671" y="12645"/>
                  </a:lnTo>
                  <a:cubicBezTo>
                    <a:pt x="31802" y="12597"/>
                    <a:pt x="31802" y="12419"/>
                    <a:pt x="31671" y="12383"/>
                  </a:cubicBezTo>
                  <a:close/>
                  <a:moveTo>
                    <a:pt x="32564" y="9859"/>
                  </a:moveTo>
                  <a:cubicBezTo>
                    <a:pt x="32421" y="9787"/>
                    <a:pt x="32254" y="9787"/>
                    <a:pt x="32123" y="9859"/>
                  </a:cubicBezTo>
                  <a:lnTo>
                    <a:pt x="30385" y="10871"/>
                  </a:lnTo>
                  <a:cubicBezTo>
                    <a:pt x="30254" y="10918"/>
                    <a:pt x="30254" y="11085"/>
                    <a:pt x="30385" y="11133"/>
                  </a:cubicBezTo>
                  <a:lnTo>
                    <a:pt x="32123" y="12133"/>
                  </a:lnTo>
                  <a:cubicBezTo>
                    <a:pt x="32266" y="12204"/>
                    <a:pt x="32421" y="12204"/>
                    <a:pt x="32564" y="12133"/>
                  </a:cubicBezTo>
                  <a:lnTo>
                    <a:pt x="34314" y="11133"/>
                  </a:lnTo>
                  <a:cubicBezTo>
                    <a:pt x="34433" y="11085"/>
                    <a:pt x="34433" y="10918"/>
                    <a:pt x="34314" y="10871"/>
                  </a:cubicBezTo>
                  <a:close/>
                  <a:moveTo>
                    <a:pt x="35195" y="8347"/>
                  </a:moveTo>
                  <a:cubicBezTo>
                    <a:pt x="35052" y="8263"/>
                    <a:pt x="34885" y="8263"/>
                    <a:pt x="34743" y="8347"/>
                  </a:cubicBezTo>
                  <a:lnTo>
                    <a:pt x="33004" y="9347"/>
                  </a:lnTo>
                  <a:cubicBezTo>
                    <a:pt x="32885" y="9382"/>
                    <a:pt x="32885" y="9561"/>
                    <a:pt x="33004" y="9609"/>
                  </a:cubicBezTo>
                  <a:lnTo>
                    <a:pt x="34743" y="10609"/>
                  </a:lnTo>
                  <a:cubicBezTo>
                    <a:pt x="34885" y="10680"/>
                    <a:pt x="35052" y="10680"/>
                    <a:pt x="35195" y="10609"/>
                  </a:cubicBezTo>
                  <a:lnTo>
                    <a:pt x="36933" y="9609"/>
                  </a:lnTo>
                  <a:cubicBezTo>
                    <a:pt x="37052" y="9561"/>
                    <a:pt x="37052" y="9394"/>
                    <a:pt x="36933" y="9347"/>
                  </a:cubicBezTo>
                  <a:close/>
                  <a:moveTo>
                    <a:pt x="37826" y="6823"/>
                  </a:moveTo>
                  <a:cubicBezTo>
                    <a:pt x="37683" y="6751"/>
                    <a:pt x="37517" y="6751"/>
                    <a:pt x="37374" y="6823"/>
                  </a:cubicBezTo>
                  <a:lnTo>
                    <a:pt x="35635" y="7823"/>
                  </a:lnTo>
                  <a:cubicBezTo>
                    <a:pt x="35516" y="7870"/>
                    <a:pt x="35516" y="8037"/>
                    <a:pt x="35635" y="8085"/>
                  </a:cubicBezTo>
                  <a:lnTo>
                    <a:pt x="37374" y="9085"/>
                  </a:lnTo>
                  <a:cubicBezTo>
                    <a:pt x="37517" y="9156"/>
                    <a:pt x="37683" y="9156"/>
                    <a:pt x="37826" y="9085"/>
                  </a:cubicBezTo>
                  <a:lnTo>
                    <a:pt x="39565" y="8085"/>
                  </a:lnTo>
                  <a:cubicBezTo>
                    <a:pt x="39684" y="8037"/>
                    <a:pt x="39684" y="7870"/>
                    <a:pt x="39565" y="7823"/>
                  </a:cubicBezTo>
                  <a:close/>
                  <a:moveTo>
                    <a:pt x="40458" y="5299"/>
                  </a:moveTo>
                  <a:cubicBezTo>
                    <a:pt x="40315" y="5227"/>
                    <a:pt x="40148" y="5227"/>
                    <a:pt x="40005" y="5299"/>
                  </a:cubicBezTo>
                  <a:lnTo>
                    <a:pt x="38267" y="6311"/>
                  </a:lnTo>
                  <a:cubicBezTo>
                    <a:pt x="38148" y="6346"/>
                    <a:pt x="38148" y="6513"/>
                    <a:pt x="38267" y="6561"/>
                  </a:cubicBezTo>
                  <a:lnTo>
                    <a:pt x="40005" y="7573"/>
                  </a:lnTo>
                  <a:cubicBezTo>
                    <a:pt x="40148" y="7644"/>
                    <a:pt x="40315" y="7644"/>
                    <a:pt x="40458" y="7573"/>
                  </a:cubicBezTo>
                  <a:lnTo>
                    <a:pt x="42196" y="6561"/>
                  </a:lnTo>
                  <a:cubicBezTo>
                    <a:pt x="42315" y="6525"/>
                    <a:pt x="42315" y="6346"/>
                    <a:pt x="42196" y="6311"/>
                  </a:cubicBezTo>
                  <a:close/>
                  <a:moveTo>
                    <a:pt x="14752" y="23241"/>
                  </a:moveTo>
                  <a:cubicBezTo>
                    <a:pt x="14609" y="23170"/>
                    <a:pt x="14442" y="23170"/>
                    <a:pt x="14311" y="23241"/>
                  </a:cubicBezTo>
                  <a:lnTo>
                    <a:pt x="12561" y="24253"/>
                  </a:lnTo>
                  <a:cubicBezTo>
                    <a:pt x="12442" y="24289"/>
                    <a:pt x="12442" y="24456"/>
                    <a:pt x="12561" y="24503"/>
                  </a:cubicBezTo>
                  <a:lnTo>
                    <a:pt x="14311" y="25515"/>
                  </a:lnTo>
                  <a:cubicBezTo>
                    <a:pt x="14442" y="25587"/>
                    <a:pt x="14609" y="25587"/>
                    <a:pt x="14752" y="25515"/>
                  </a:cubicBezTo>
                  <a:lnTo>
                    <a:pt x="16490" y="24503"/>
                  </a:lnTo>
                  <a:cubicBezTo>
                    <a:pt x="16609" y="24456"/>
                    <a:pt x="16609" y="24289"/>
                    <a:pt x="16490" y="24253"/>
                  </a:cubicBezTo>
                  <a:close/>
                  <a:moveTo>
                    <a:pt x="17383" y="21729"/>
                  </a:moveTo>
                  <a:cubicBezTo>
                    <a:pt x="17240" y="21646"/>
                    <a:pt x="17074" y="21646"/>
                    <a:pt x="16943" y="21729"/>
                  </a:cubicBezTo>
                  <a:lnTo>
                    <a:pt x="15204" y="22729"/>
                  </a:lnTo>
                  <a:cubicBezTo>
                    <a:pt x="15073" y="22765"/>
                    <a:pt x="15073" y="22944"/>
                    <a:pt x="15204" y="22991"/>
                  </a:cubicBezTo>
                  <a:lnTo>
                    <a:pt x="16943" y="23991"/>
                  </a:lnTo>
                  <a:cubicBezTo>
                    <a:pt x="17074" y="24063"/>
                    <a:pt x="17240" y="24063"/>
                    <a:pt x="17383" y="23991"/>
                  </a:cubicBezTo>
                  <a:lnTo>
                    <a:pt x="19122" y="22991"/>
                  </a:lnTo>
                  <a:cubicBezTo>
                    <a:pt x="19241" y="22944"/>
                    <a:pt x="19241" y="22777"/>
                    <a:pt x="19122" y="22729"/>
                  </a:cubicBezTo>
                  <a:close/>
                  <a:moveTo>
                    <a:pt x="20014" y="20205"/>
                  </a:moveTo>
                  <a:cubicBezTo>
                    <a:pt x="19872" y="20134"/>
                    <a:pt x="19705" y="20134"/>
                    <a:pt x="19574" y="20205"/>
                  </a:cubicBezTo>
                  <a:lnTo>
                    <a:pt x="17836" y="21205"/>
                  </a:lnTo>
                  <a:cubicBezTo>
                    <a:pt x="17705" y="21253"/>
                    <a:pt x="17705" y="21420"/>
                    <a:pt x="17836" y="21467"/>
                  </a:cubicBezTo>
                  <a:lnTo>
                    <a:pt x="19574" y="22467"/>
                  </a:lnTo>
                  <a:cubicBezTo>
                    <a:pt x="19705" y="22539"/>
                    <a:pt x="19872" y="22539"/>
                    <a:pt x="20014" y="22467"/>
                  </a:cubicBezTo>
                  <a:lnTo>
                    <a:pt x="21753" y="21467"/>
                  </a:lnTo>
                  <a:cubicBezTo>
                    <a:pt x="21884" y="21420"/>
                    <a:pt x="21884" y="21253"/>
                    <a:pt x="21753" y="21205"/>
                  </a:cubicBezTo>
                  <a:close/>
                  <a:moveTo>
                    <a:pt x="22646" y="18681"/>
                  </a:moveTo>
                  <a:cubicBezTo>
                    <a:pt x="22503" y="18610"/>
                    <a:pt x="22336" y="18610"/>
                    <a:pt x="22205" y="18681"/>
                  </a:cubicBezTo>
                  <a:lnTo>
                    <a:pt x="20455" y="19693"/>
                  </a:lnTo>
                  <a:cubicBezTo>
                    <a:pt x="20336" y="19729"/>
                    <a:pt x="20336" y="19908"/>
                    <a:pt x="20455" y="19943"/>
                  </a:cubicBezTo>
                  <a:lnTo>
                    <a:pt x="22205" y="20955"/>
                  </a:lnTo>
                  <a:cubicBezTo>
                    <a:pt x="22336" y="21027"/>
                    <a:pt x="22503" y="21027"/>
                    <a:pt x="22646" y="20955"/>
                  </a:cubicBezTo>
                  <a:lnTo>
                    <a:pt x="24384" y="19955"/>
                  </a:lnTo>
                  <a:cubicBezTo>
                    <a:pt x="24515" y="19908"/>
                    <a:pt x="24515" y="19729"/>
                    <a:pt x="24384" y="19693"/>
                  </a:cubicBezTo>
                  <a:close/>
                  <a:moveTo>
                    <a:pt x="25277" y="17169"/>
                  </a:moveTo>
                  <a:cubicBezTo>
                    <a:pt x="25134" y="17098"/>
                    <a:pt x="24967" y="17098"/>
                    <a:pt x="24837" y="17169"/>
                  </a:cubicBezTo>
                  <a:lnTo>
                    <a:pt x="23086" y="18169"/>
                  </a:lnTo>
                  <a:cubicBezTo>
                    <a:pt x="22967" y="18217"/>
                    <a:pt x="22967" y="18384"/>
                    <a:pt x="23086" y="18431"/>
                  </a:cubicBezTo>
                  <a:lnTo>
                    <a:pt x="24837" y="19431"/>
                  </a:lnTo>
                  <a:cubicBezTo>
                    <a:pt x="24967" y="19503"/>
                    <a:pt x="25134" y="19503"/>
                    <a:pt x="25277" y="19431"/>
                  </a:cubicBezTo>
                  <a:lnTo>
                    <a:pt x="27015" y="18431"/>
                  </a:lnTo>
                  <a:cubicBezTo>
                    <a:pt x="27146" y="18384"/>
                    <a:pt x="27146" y="18217"/>
                    <a:pt x="27015" y="18169"/>
                  </a:cubicBezTo>
                  <a:close/>
                  <a:moveTo>
                    <a:pt x="27908" y="15645"/>
                  </a:moveTo>
                  <a:cubicBezTo>
                    <a:pt x="27765" y="15574"/>
                    <a:pt x="27599" y="15574"/>
                    <a:pt x="27468" y="15645"/>
                  </a:cubicBezTo>
                  <a:lnTo>
                    <a:pt x="25729" y="16645"/>
                  </a:lnTo>
                  <a:cubicBezTo>
                    <a:pt x="25599" y="16693"/>
                    <a:pt x="25599" y="16860"/>
                    <a:pt x="25729" y="16907"/>
                  </a:cubicBezTo>
                  <a:lnTo>
                    <a:pt x="27468" y="17907"/>
                  </a:lnTo>
                  <a:cubicBezTo>
                    <a:pt x="27599" y="17979"/>
                    <a:pt x="27765" y="17979"/>
                    <a:pt x="27908" y="17907"/>
                  </a:cubicBezTo>
                  <a:lnTo>
                    <a:pt x="29647" y="16907"/>
                  </a:lnTo>
                  <a:cubicBezTo>
                    <a:pt x="29778" y="16860"/>
                    <a:pt x="29778" y="16693"/>
                    <a:pt x="29647" y="16645"/>
                  </a:cubicBezTo>
                  <a:close/>
                  <a:moveTo>
                    <a:pt x="30540" y="14121"/>
                  </a:moveTo>
                  <a:cubicBezTo>
                    <a:pt x="30397" y="14062"/>
                    <a:pt x="30242" y="14062"/>
                    <a:pt x="30099" y="14121"/>
                  </a:cubicBezTo>
                  <a:lnTo>
                    <a:pt x="28361" y="15133"/>
                  </a:lnTo>
                  <a:cubicBezTo>
                    <a:pt x="28230" y="15169"/>
                    <a:pt x="28230" y="15347"/>
                    <a:pt x="28361" y="15383"/>
                  </a:cubicBezTo>
                  <a:lnTo>
                    <a:pt x="30099" y="16395"/>
                  </a:lnTo>
                  <a:cubicBezTo>
                    <a:pt x="30242" y="16467"/>
                    <a:pt x="30397" y="16467"/>
                    <a:pt x="30540" y="16395"/>
                  </a:cubicBezTo>
                  <a:lnTo>
                    <a:pt x="32278" y="15383"/>
                  </a:lnTo>
                  <a:cubicBezTo>
                    <a:pt x="32397" y="15347"/>
                    <a:pt x="32397" y="15181"/>
                    <a:pt x="32278" y="15133"/>
                  </a:cubicBezTo>
                  <a:close/>
                  <a:moveTo>
                    <a:pt x="33171" y="12609"/>
                  </a:moveTo>
                  <a:cubicBezTo>
                    <a:pt x="33028" y="12538"/>
                    <a:pt x="32873" y="12538"/>
                    <a:pt x="32730" y="12609"/>
                  </a:cubicBezTo>
                  <a:lnTo>
                    <a:pt x="30992" y="13609"/>
                  </a:lnTo>
                  <a:cubicBezTo>
                    <a:pt x="30861" y="13657"/>
                    <a:pt x="30861" y="13823"/>
                    <a:pt x="30992" y="13871"/>
                  </a:cubicBezTo>
                  <a:lnTo>
                    <a:pt x="32730" y="14871"/>
                  </a:lnTo>
                  <a:cubicBezTo>
                    <a:pt x="32873" y="14943"/>
                    <a:pt x="33028" y="14943"/>
                    <a:pt x="33171" y="14871"/>
                  </a:cubicBezTo>
                  <a:lnTo>
                    <a:pt x="34909" y="13871"/>
                  </a:lnTo>
                  <a:cubicBezTo>
                    <a:pt x="35040" y="13823"/>
                    <a:pt x="35040" y="13657"/>
                    <a:pt x="34909" y="13609"/>
                  </a:cubicBezTo>
                  <a:close/>
                  <a:moveTo>
                    <a:pt x="35802" y="11085"/>
                  </a:moveTo>
                  <a:cubicBezTo>
                    <a:pt x="35659" y="11014"/>
                    <a:pt x="35505" y="11014"/>
                    <a:pt x="35362" y="11085"/>
                  </a:cubicBezTo>
                  <a:lnTo>
                    <a:pt x="33623" y="12097"/>
                  </a:lnTo>
                  <a:cubicBezTo>
                    <a:pt x="33492" y="12133"/>
                    <a:pt x="33492" y="12311"/>
                    <a:pt x="33623" y="12347"/>
                  </a:cubicBezTo>
                  <a:lnTo>
                    <a:pt x="35362" y="13359"/>
                  </a:lnTo>
                  <a:cubicBezTo>
                    <a:pt x="35505" y="13431"/>
                    <a:pt x="35659" y="13431"/>
                    <a:pt x="35802" y="13359"/>
                  </a:cubicBezTo>
                  <a:lnTo>
                    <a:pt x="37552" y="12347"/>
                  </a:lnTo>
                  <a:cubicBezTo>
                    <a:pt x="37671" y="12311"/>
                    <a:pt x="37671" y="12133"/>
                    <a:pt x="37552" y="12097"/>
                  </a:cubicBezTo>
                  <a:close/>
                  <a:moveTo>
                    <a:pt x="38433" y="9573"/>
                  </a:moveTo>
                  <a:cubicBezTo>
                    <a:pt x="38291" y="9502"/>
                    <a:pt x="38136" y="9502"/>
                    <a:pt x="37993" y="9573"/>
                  </a:cubicBezTo>
                  <a:lnTo>
                    <a:pt x="36255" y="10573"/>
                  </a:lnTo>
                  <a:cubicBezTo>
                    <a:pt x="36124" y="10609"/>
                    <a:pt x="36124" y="10787"/>
                    <a:pt x="36255" y="10835"/>
                  </a:cubicBezTo>
                  <a:lnTo>
                    <a:pt x="37993" y="11835"/>
                  </a:lnTo>
                  <a:cubicBezTo>
                    <a:pt x="38136" y="11907"/>
                    <a:pt x="38302" y="11907"/>
                    <a:pt x="38445" y="11835"/>
                  </a:cubicBezTo>
                  <a:lnTo>
                    <a:pt x="40184" y="10835"/>
                  </a:lnTo>
                  <a:cubicBezTo>
                    <a:pt x="40303" y="10787"/>
                    <a:pt x="40303" y="10621"/>
                    <a:pt x="40184" y="10573"/>
                  </a:cubicBezTo>
                  <a:close/>
                  <a:moveTo>
                    <a:pt x="41077" y="8049"/>
                  </a:moveTo>
                  <a:cubicBezTo>
                    <a:pt x="40934" y="7978"/>
                    <a:pt x="40767" y="7978"/>
                    <a:pt x="40624" y="8049"/>
                  </a:cubicBezTo>
                  <a:lnTo>
                    <a:pt x="38886" y="9049"/>
                  </a:lnTo>
                  <a:cubicBezTo>
                    <a:pt x="38755" y="9085"/>
                    <a:pt x="38755" y="9263"/>
                    <a:pt x="38886" y="9311"/>
                  </a:cubicBezTo>
                  <a:lnTo>
                    <a:pt x="40624" y="10311"/>
                  </a:lnTo>
                  <a:cubicBezTo>
                    <a:pt x="40767" y="10383"/>
                    <a:pt x="40934" y="10383"/>
                    <a:pt x="41077" y="10311"/>
                  </a:cubicBezTo>
                  <a:lnTo>
                    <a:pt x="42815" y="9311"/>
                  </a:lnTo>
                  <a:cubicBezTo>
                    <a:pt x="42934" y="9263"/>
                    <a:pt x="42934" y="9097"/>
                    <a:pt x="42815" y="9049"/>
                  </a:cubicBezTo>
                  <a:close/>
                  <a:moveTo>
                    <a:pt x="21312" y="22336"/>
                  </a:moveTo>
                  <a:cubicBezTo>
                    <a:pt x="21181" y="22253"/>
                    <a:pt x="21015" y="22253"/>
                    <a:pt x="20872" y="22336"/>
                  </a:cubicBezTo>
                  <a:lnTo>
                    <a:pt x="19133" y="23337"/>
                  </a:lnTo>
                  <a:cubicBezTo>
                    <a:pt x="19014" y="23384"/>
                    <a:pt x="19014" y="23551"/>
                    <a:pt x="19133" y="23598"/>
                  </a:cubicBezTo>
                  <a:lnTo>
                    <a:pt x="20872" y="24599"/>
                  </a:lnTo>
                  <a:cubicBezTo>
                    <a:pt x="21015" y="24670"/>
                    <a:pt x="21181" y="24670"/>
                    <a:pt x="21312" y="24599"/>
                  </a:cubicBezTo>
                  <a:lnTo>
                    <a:pt x="23062" y="23598"/>
                  </a:lnTo>
                  <a:cubicBezTo>
                    <a:pt x="23182" y="23551"/>
                    <a:pt x="23182" y="23372"/>
                    <a:pt x="23062" y="23337"/>
                  </a:cubicBezTo>
                  <a:close/>
                  <a:moveTo>
                    <a:pt x="23944" y="20812"/>
                  </a:moveTo>
                  <a:cubicBezTo>
                    <a:pt x="23813" y="20741"/>
                    <a:pt x="23646" y="20741"/>
                    <a:pt x="23503" y="20812"/>
                  </a:cubicBezTo>
                  <a:lnTo>
                    <a:pt x="21765" y="21813"/>
                  </a:lnTo>
                  <a:cubicBezTo>
                    <a:pt x="21646" y="21860"/>
                    <a:pt x="21646" y="22027"/>
                    <a:pt x="21765" y="22074"/>
                  </a:cubicBezTo>
                  <a:lnTo>
                    <a:pt x="23503" y="23075"/>
                  </a:lnTo>
                  <a:cubicBezTo>
                    <a:pt x="23646" y="23146"/>
                    <a:pt x="23813" y="23146"/>
                    <a:pt x="23944" y="23075"/>
                  </a:cubicBezTo>
                  <a:lnTo>
                    <a:pt x="25694" y="22074"/>
                  </a:lnTo>
                  <a:cubicBezTo>
                    <a:pt x="25813" y="22027"/>
                    <a:pt x="25813" y="21860"/>
                    <a:pt x="25694" y="21813"/>
                  </a:cubicBezTo>
                  <a:close/>
                  <a:moveTo>
                    <a:pt x="18550" y="26920"/>
                  </a:moveTo>
                  <a:cubicBezTo>
                    <a:pt x="18407" y="26849"/>
                    <a:pt x="18240" y="26849"/>
                    <a:pt x="18109" y="26920"/>
                  </a:cubicBezTo>
                  <a:lnTo>
                    <a:pt x="16359" y="27932"/>
                  </a:lnTo>
                  <a:cubicBezTo>
                    <a:pt x="16240" y="27968"/>
                    <a:pt x="16240" y="28147"/>
                    <a:pt x="16359" y="28182"/>
                  </a:cubicBezTo>
                  <a:lnTo>
                    <a:pt x="18109" y="29194"/>
                  </a:lnTo>
                  <a:cubicBezTo>
                    <a:pt x="18240" y="29266"/>
                    <a:pt x="18407" y="29266"/>
                    <a:pt x="18550" y="29194"/>
                  </a:cubicBezTo>
                  <a:lnTo>
                    <a:pt x="20288" y="28182"/>
                  </a:lnTo>
                  <a:cubicBezTo>
                    <a:pt x="20407" y="28147"/>
                    <a:pt x="20407" y="27968"/>
                    <a:pt x="20288" y="27932"/>
                  </a:cubicBezTo>
                  <a:close/>
                  <a:moveTo>
                    <a:pt x="21181" y="25408"/>
                  </a:moveTo>
                  <a:cubicBezTo>
                    <a:pt x="21038" y="25337"/>
                    <a:pt x="20872" y="25337"/>
                    <a:pt x="20741" y="25408"/>
                  </a:cubicBezTo>
                  <a:lnTo>
                    <a:pt x="19002" y="26408"/>
                  </a:lnTo>
                  <a:cubicBezTo>
                    <a:pt x="18871" y="26444"/>
                    <a:pt x="18871" y="26623"/>
                    <a:pt x="19002" y="26670"/>
                  </a:cubicBezTo>
                  <a:lnTo>
                    <a:pt x="20741" y="27694"/>
                  </a:lnTo>
                  <a:cubicBezTo>
                    <a:pt x="20872" y="27766"/>
                    <a:pt x="21038" y="27766"/>
                    <a:pt x="21181" y="27694"/>
                  </a:cubicBezTo>
                  <a:lnTo>
                    <a:pt x="22920" y="26682"/>
                  </a:lnTo>
                  <a:cubicBezTo>
                    <a:pt x="23039" y="26635"/>
                    <a:pt x="23039" y="26468"/>
                    <a:pt x="22920" y="26432"/>
                  </a:cubicBezTo>
                  <a:close/>
                  <a:moveTo>
                    <a:pt x="23813" y="23884"/>
                  </a:moveTo>
                  <a:cubicBezTo>
                    <a:pt x="23670" y="23813"/>
                    <a:pt x="23503" y="23813"/>
                    <a:pt x="23372" y="23884"/>
                  </a:cubicBezTo>
                  <a:lnTo>
                    <a:pt x="21634" y="24884"/>
                  </a:lnTo>
                  <a:cubicBezTo>
                    <a:pt x="21503" y="24932"/>
                    <a:pt x="21503" y="25099"/>
                    <a:pt x="21634" y="25146"/>
                  </a:cubicBezTo>
                  <a:lnTo>
                    <a:pt x="23372" y="26146"/>
                  </a:lnTo>
                  <a:cubicBezTo>
                    <a:pt x="23503" y="26218"/>
                    <a:pt x="23670" y="26218"/>
                    <a:pt x="23813" y="26146"/>
                  </a:cubicBezTo>
                  <a:lnTo>
                    <a:pt x="25551" y="25158"/>
                  </a:lnTo>
                  <a:cubicBezTo>
                    <a:pt x="25682" y="25122"/>
                    <a:pt x="25682" y="24944"/>
                    <a:pt x="25551" y="24896"/>
                  </a:cubicBezTo>
                  <a:close/>
                  <a:moveTo>
                    <a:pt x="39707" y="14716"/>
                  </a:moveTo>
                  <a:cubicBezTo>
                    <a:pt x="39565" y="14645"/>
                    <a:pt x="39398" y="14645"/>
                    <a:pt x="39255" y="14716"/>
                  </a:cubicBezTo>
                  <a:lnTo>
                    <a:pt x="37529" y="15728"/>
                  </a:lnTo>
                  <a:cubicBezTo>
                    <a:pt x="37398" y="15764"/>
                    <a:pt x="37398" y="15943"/>
                    <a:pt x="37529" y="15990"/>
                  </a:cubicBezTo>
                  <a:lnTo>
                    <a:pt x="39267" y="16991"/>
                  </a:lnTo>
                  <a:cubicBezTo>
                    <a:pt x="39398" y="17062"/>
                    <a:pt x="39565" y="17062"/>
                    <a:pt x="39707" y="16991"/>
                  </a:cubicBezTo>
                  <a:lnTo>
                    <a:pt x="41446" y="15990"/>
                  </a:lnTo>
                  <a:cubicBezTo>
                    <a:pt x="41565" y="15943"/>
                    <a:pt x="41565" y="15776"/>
                    <a:pt x="41446" y="15728"/>
                  </a:cubicBezTo>
                  <a:close/>
                  <a:moveTo>
                    <a:pt x="42339" y="13192"/>
                  </a:moveTo>
                  <a:cubicBezTo>
                    <a:pt x="42196" y="13121"/>
                    <a:pt x="42029" y="13121"/>
                    <a:pt x="41886" y="13192"/>
                  </a:cubicBezTo>
                  <a:lnTo>
                    <a:pt x="40148" y="14193"/>
                  </a:lnTo>
                  <a:cubicBezTo>
                    <a:pt x="40029" y="14240"/>
                    <a:pt x="40029" y="14407"/>
                    <a:pt x="40148" y="14455"/>
                  </a:cubicBezTo>
                  <a:lnTo>
                    <a:pt x="41886" y="15455"/>
                  </a:lnTo>
                  <a:cubicBezTo>
                    <a:pt x="42029" y="15526"/>
                    <a:pt x="42196" y="15526"/>
                    <a:pt x="42339" y="15455"/>
                  </a:cubicBezTo>
                  <a:lnTo>
                    <a:pt x="44077" y="14466"/>
                  </a:lnTo>
                  <a:cubicBezTo>
                    <a:pt x="44196" y="14431"/>
                    <a:pt x="44196" y="14252"/>
                    <a:pt x="44077" y="14204"/>
                  </a:cubicBezTo>
                  <a:close/>
                  <a:moveTo>
                    <a:pt x="44970" y="11680"/>
                  </a:moveTo>
                  <a:cubicBezTo>
                    <a:pt x="44827" y="11609"/>
                    <a:pt x="44660" y="11609"/>
                    <a:pt x="44518" y="11680"/>
                  </a:cubicBezTo>
                  <a:lnTo>
                    <a:pt x="42779" y="12692"/>
                  </a:lnTo>
                  <a:cubicBezTo>
                    <a:pt x="42660" y="12728"/>
                    <a:pt x="42660" y="12907"/>
                    <a:pt x="42779" y="12942"/>
                  </a:cubicBezTo>
                  <a:lnTo>
                    <a:pt x="44518" y="13954"/>
                  </a:lnTo>
                  <a:cubicBezTo>
                    <a:pt x="44660" y="14026"/>
                    <a:pt x="44827" y="14026"/>
                    <a:pt x="44970" y="13954"/>
                  </a:cubicBezTo>
                  <a:lnTo>
                    <a:pt x="46708" y="12954"/>
                  </a:lnTo>
                  <a:cubicBezTo>
                    <a:pt x="46827" y="12907"/>
                    <a:pt x="46827" y="12740"/>
                    <a:pt x="46708" y="12704"/>
                  </a:cubicBezTo>
                  <a:close/>
                  <a:moveTo>
                    <a:pt x="47851" y="9763"/>
                  </a:moveTo>
                  <a:cubicBezTo>
                    <a:pt x="47732" y="9799"/>
                    <a:pt x="47732" y="9978"/>
                    <a:pt x="47851" y="10025"/>
                  </a:cubicBezTo>
                  <a:lnTo>
                    <a:pt x="49137" y="10764"/>
                  </a:lnTo>
                  <a:cubicBezTo>
                    <a:pt x="49280" y="10835"/>
                    <a:pt x="49447" y="10835"/>
                    <a:pt x="49578" y="10764"/>
                  </a:cubicBezTo>
                  <a:lnTo>
                    <a:pt x="51328" y="9763"/>
                  </a:lnTo>
                  <a:cubicBezTo>
                    <a:pt x="51447" y="9716"/>
                    <a:pt x="51447" y="9549"/>
                    <a:pt x="51328" y="9502"/>
                  </a:cubicBezTo>
                  <a:lnTo>
                    <a:pt x="50042" y="8751"/>
                  </a:lnTo>
                  <a:cubicBezTo>
                    <a:pt x="49899" y="8680"/>
                    <a:pt x="49732" y="8680"/>
                    <a:pt x="49590" y="8751"/>
                  </a:cubicBezTo>
                  <a:close/>
                  <a:moveTo>
                    <a:pt x="49578" y="10764"/>
                  </a:moveTo>
                  <a:cubicBezTo>
                    <a:pt x="49459" y="10799"/>
                    <a:pt x="49459" y="10978"/>
                    <a:pt x="49578" y="11014"/>
                  </a:cubicBezTo>
                  <a:lnTo>
                    <a:pt x="50864" y="11764"/>
                  </a:lnTo>
                  <a:cubicBezTo>
                    <a:pt x="51006" y="11835"/>
                    <a:pt x="51173" y="11835"/>
                    <a:pt x="51316" y="11764"/>
                  </a:cubicBezTo>
                  <a:lnTo>
                    <a:pt x="53054" y="10764"/>
                  </a:lnTo>
                  <a:cubicBezTo>
                    <a:pt x="53173" y="10716"/>
                    <a:pt x="53173" y="10549"/>
                    <a:pt x="53054" y="10502"/>
                  </a:cubicBezTo>
                  <a:lnTo>
                    <a:pt x="51768" y="9752"/>
                  </a:lnTo>
                  <a:cubicBezTo>
                    <a:pt x="51626" y="9680"/>
                    <a:pt x="51459" y="9680"/>
                    <a:pt x="51316" y="9752"/>
                  </a:cubicBezTo>
                  <a:close/>
                  <a:moveTo>
                    <a:pt x="49232" y="11216"/>
                  </a:moveTo>
                  <a:cubicBezTo>
                    <a:pt x="49090" y="11156"/>
                    <a:pt x="48923" y="11156"/>
                    <a:pt x="48780" y="11216"/>
                  </a:cubicBezTo>
                  <a:lnTo>
                    <a:pt x="47054" y="12228"/>
                  </a:lnTo>
                  <a:cubicBezTo>
                    <a:pt x="46923" y="12264"/>
                    <a:pt x="46923" y="12442"/>
                    <a:pt x="47054" y="12478"/>
                  </a:cubicBezTo>
                  <a:lnTo>
                    <a:pt x="48339" y="13228"/>
                  </a:lnTo>
                  <a:cubicBezTo>
                    <a:pt x="48470" y="13300"/>
                    <a:pt x="48637" y="13300"/>
                    <a:pt x="48780" y="13228"/>
                  </a:cubicBezTo>
                  <a:lnTo>
                    <a:pt x="50518" y="12228"/>
                  </a:lnTo>
                  <a:cubicBezTo>
                    <a:pt x="50637" y="12180"/>
                    <a:pt x="50637" y="12014"/>
                    <a:pt x="50518" y="11966"/>
                  </a:cubicBezTo>
                  <a:close/>
                  <a:moveTo>
                    <a:pt x="54293" y="8299"/>
                  </a:moveTo>
                  <a:cubicBezTo>
                    <a:pt x="54150" y="8228"/>
                    <a:pt x="53995" y="8228"/>
                    <a:pt x="53852" y="8299"/>
                  </a:cubicBezTo>
                  <a:lnTo>
                    <a:pt x="52114" y="9299"/>
                  </a:lnTo>
                  <a:cubicBezTo>
                    <a:pt x="51983" y="9347"/>
                    <a:pt x="51983" y="9513"/>
                    <a:pt x="52114" y="9561"/>
                  </a:cubicBezTo>
                  <a:lnTo>
                    <a:pt x="53400" y="10299"/>
                  </a:lnTo>
                  <a:cubicBezTo>
                    <a:pt x="53531" y="10371"/>
                    <a:pt x="53697" y="10371"/>
                    <a:pt x="53840" y="10299"/>
                  </a:cubicBezTo>
                  <a:lnTo>
                    <a:pt x="55578" y="9299"/>
                  </a:lnTo>
                  <a:cubicBezTo>
                    <a:pt x="55698" y="9251"/>
                    <a:pt x="55698" y="9085"/>
                    <a:pt x="55578" y="9037"/>
                  </a:cubicBezTo>
                  <a:close/>
                  <a:moveTo>
                    <a:pt x="26575" y="19312"/>
                  </a:moveTo>
                  <a:cubicBezTo>
                    <a:pt x="26432" y="19241"/>
                    <a:pt x="26265" y="19241"/>
                    <a:pt x="26122" y="19312"/>
                  </a:cubicBezTo>
                  <a:lnTo>
                    <a:pt x="24384" y="20312"/>
                  </a:lnTo>
                  <a:cubicBezTo>
                    <a:pt x="24265" y="20348"/>
                    <a:pt x="24265" y="20527"/>
                    <a:pt x="24384" y="20574"/>
                  </a:cubicBezTo>
                  <a:lnTo>
                    <a:pt x="26122" y="21574"/>
                  </a:lnTo>
                  <a:cubicBezTo>
                    <a:pt x="26265" y="21646"/>
                    <a:pt x="26432" y="21646"/>
                    <a:pt x="26575" y="21574"/>
                  </a:cubicBezTo>
                  <a:lnTo>
                    <a:pt x="28313" y="20574"/>
                  </a:lnTo>
                  <a:cubicBezTo>
                    <a:pt x="28432" y="20527"/>
                    <a:pt x="28432" y="20360"/>
                    <a:pt x="28313" y="20312"/>
                  </a:cubicBezTo>
                  <a:close/>
                  <a:moveTo>
                    <a:pt x="29206" y="17788"/>
                  </a:moveTo>
                  <a:cubicBezTo>
                    <a:pt x="29063" y="17717"/>
                    <a:pt x="28897" y="17717"/>
                    <a:pt x="28766" y="17788"/>
                  </a:cubicBezTo>
                  <a:lnTo>
                    <a:pt x="27015" y="18788"/>
                  </a:lnTo>
                  <a:cubicBezTo>
                    <a:pt x="26896" y="18836"/>
                    <a:pt x="26896" y="19015"/>
                    <a:pt x="27015" y="19050"/>
                  </a:cubicBezTo>
                  <a:lnTo>
                    <a:pt x="28766" y="20050"/>
                  </a:lnTo>
                  <a:cubicBezTo>
                    <a:pt x="28897" y="20122"/>
                    <a:pt x="29063" y="20122"/>
                    <a:pt x="29206" y="20050"/>
                  </a:cubicBezTo>
                  <a:lnTo>
                    <a:pt x="30944" y="19050"/>
                  </a:lnTo>
                  <a:cubicBezTo>
                    <a:pt x="31063" y="19003"/>
                    <a:pt x="31063" y="18836"/>
                    <a:pt x="30944" y="18788"/>
                  </a:cubicBezTo>
                  <a:close/>
                  <a:moveTo>
                    <a:pt x="31837" y="16264"/>
                  </a:moveTo>
                  <a:cubicBezTo>
                    <a:pt x="31695" y="16205"/>
                    <a:pt x="31528" y="16205"/>
                    <a:pt x="31397" y="16264"/>
                  </a:cubicBezTo>
                  <a:lnTo>
                    <a:pt x="29659" y="17276"/>
                  </a:lnTo>
                  <a:cubicBezTo>
                    <a:pt x="29539" y="17312"/>
                    <a:pt x="29539" y="17479"/>
                    <a:pt x="29659" y="17526"/>
                  </a:cubicBezTo>
                  <a:lnTo>
                    <a:pt x="31397" y="18538"/>
                  </a:lnTo>
                  <a:cubicBezTo>
                    <a:pt x="31540" y="18598"/>
                    <a:pt x="31706" y="18598"/>
                    <a:pt x="31849" y="18538"/>
                  </a:cubicBezTo>
                  <a:lnTo>
                    <a:pt x="33588" y="17526"/>
                  </a:lnTo>
                  <a:cubicBezTo>
                    <a:pt x="33707" y="17479"/>
                    <a:pt x="33707" y="17312"/>
                    <a:pt x="33588" y="17276"/>
                  </a:cubicBezTo>
                  <a:close/>
                  <a:moveTo>
                    <a:pt x="34481" y="14740"/>
                  </a:moveTo>
                  <a:cubicBezTo>
                    <a:pt x="34338" y="14669"/>
                    <a:pt x="34171" y="14669"/>
                    <a:pt x="34028" y="14740"/>
                  </a:cubicBezTo>
                  <a:lnTo>
                    <a:pt x="32290" y="15740"/>
                  </a:lnTo>
                  <a:cubicBezTo>
                    <a:pt x="32171" y="15788"/>
                    <a:pt x="32171" y="15955"/>
                    <a:pt x="32290" y="16002"/>
                  </a:cubicBezTo>
                  <a:lnTo>
                    <a:pt x="34028" y="17002"/>
                  </a:lnTo>
                  <a:cubicBezTo>
                    <a:pt x="34171" y="17074"/>
                    <a:pt x="34338" y="17074"/>
                    <a:pt x="34481" y="17002"/>
                  </a:cubicBezTo>
                  <a:lnTo>
                    <a:pt x="36219" y="16002"/>
                  </a:lnTo>
                  <a:cubicBezTo>
                    <a:pt x="36338" y="15955"/>
                    <a:pt x="36338" y="15788"/>
                    <a:pt x="36219" y="15740"/>
                  </a:cubicBezTo>
                  <a:close/>
                  <a:moveTo>
                    <a:pt x="37112" y="13216"/>
                  </a:moveTo>
                  <a:cubicBezTo>
                    <a:pt x="36969" y="13145"/>
                    <a:pt x="36802" y="13145"/>
                    <a:pt x="36659" y="13216"/>
                  </a:cubicBezTo>
                  <a:lnTo>
                    <a:pt x="34921" y="14228"/>
                  </a:lnTo>
                  <a:cubicBezTo>
                    <a:pt x="34802" y="14264"/>
                    <a:pt x="34802" y="14443"/>
                    <a:pt x="34921" y="14478"/>
                  </a:cubicBezTo>
                  <a:lnTo>
                    <a:pt x="36659" y="15490"/>
                  </a:lnTo>
                  <a:cubicBezTo>
                    <a:pt x="36802" y="15562"/>
                    <a:pt x="36969" y="15562"/>
                    <a:pt x="37112" y="15490"/>
                  </a:cubicBezTo>
                  <a:lnTo>
                    <a:pt x="38850" y="14478"/>
                  </a:lnTo>
                  <a:cubicBezTo>
                    <a:pt x="38969" y="14443"/>
                    <a:pt x="38969" y="14264"/>
                    <a:pt x="38850" y="14228"/>
                  </a:cubicBezTo>
                  <a:close/>
                  <a:moveTo>
                    <a:pt x="39743" y="11704"/>
                  </a:moveTo>
                  <a:cubicBezTo>
                    <a:pt x="39600" y="11633"/>
                    <a:pt x="39434" y="11633"/>
                    <a:pt x="39291" y="11704"/>
                  </a:cubicBezTo>
                  <a:lnTo>
                    <a:pt x="37552" y="12704"/>
                  </a:lnTo>
                  <a:cubicBezTo>
                    <a:pt x="37433" y="12752"/>
                    <a:pt x="37433" y="12919"/>
                    <a:pt x="37552" y="12966"/>
                  </a:cubicBezTo>
                  <a:lnTo>
                    <a:pt x="39291" y="13966"/>
                  </a:lnTo>
                  <a:cubicBezTo>
                    <a:pt x="39434" y="14038"/>
                    <a:pt x="39600" y="14038"/>
                    <a:pt x="39743" y="13966"/>
                  </a:cubicBezTo>
                  <a:lnTo>
                    <a:pt x="41481" y="12966"/>
                  </a:lnTo>
                  <a:cubicBezTo>
                    <a:pt x="41601" y="12919"/>
                    <a:pt x="41601" y="12752"/>
                    <a:pt x="41481" y="12704"/>
                  </a:cubicBezTo>
                  <a:close/>
                  <a:moveTo>
                    <a:pt x="42374" y="10180"/>
                  </a:moveTo>
                  <a:cubicBezTo>
                    <a:pt x="42232" y="10109"/>
                    <a:pt x="42065" y="10109"/>
                    <a:pt x="41922" y="10180"/>
                  </a:cubicBezTo>
                  <a:lnTo>
                    <a:pt x="40184" y="11180"/>
                  </a:lnTo>
                  <a:cubicBezTo>
                    <a:pt x="40065" y="11228"/>
                    <a:pt x="40065" y="11395"/>
                    <a:pt x="40184" y="11442"/>
                  </a:cubicBezTo>
                  <a:lnTo>
                    <a:pt x="41922" y="12442"/>
                  </a:lnTo>
                  <a:cubicBezTo>
                    <a:pt x="42065" y="12514"/>
                    <a:pt x="42232" y="12514"/>
                    <a:pt x="42374" y="12442"/>
                  </a:cubicBezTo>
                  <a:lnTo>
                    <a:pt x="44113" y="11442"/>
                  </a:lnTo>
                  <a:cubicBezTo>
                    <a:pt x="44232" y="11407"/>
                    <a:pt x="44232" y="11228"/>
                    <a:pt x="44113" y="11180"/>
                  </a:cubicBezTo>
                  <a:close/>
                  <a:moveTo>
                    <a:pt x="18681" y="23860"/>
                  </a:moveTo>
                  <a:cubicBezTo>
                    <a:pt x="18550" y="23789"/>
                    <a:pt x="18383" y="23789"/>
                    <a:pt x="18240" y="23860"/>
                  </a:cubicBezTo>
                  <a:lnTo>
                    <a:pt x="16502" y="24861"/>
                  </a:lnTo>
                  <a:cubicBezTo>
                    <a:pt x="16383" y="24908"/>
                    <a:pt x="16383" y="25075"/>
                    <a:pt x="16502" y="25122"/>
                  </a:cubicBezTo>
                  <a:lnTo>
                    <a:pt x="18240" y="26123"/>
                  </a:lnTo>
                  <a:cubicBezTo>
                    <a:pt x="18383" y="26194"/>
                    <a:pt x="18550" y="26194"/>
                    <a:pt x="18681" y="26123"/>
                  </a:cubicBezTo>
                  <a:lnTo>
                    <a:pt x="20431" y="25122"/>
                  </a:lnTo>
                  <a:cubicBezTo>
                    <a:pt x="20550" y="25075"/>
                    <a:pt x="20550" y="24896"/>
                    <a:pt x="20431" y="2486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7463979" y="1775112"/>
              <a:ext cx="49645" cy="28368"/>
            </a:xfrm>
            <a:custGeom>
              <a:rect b="b" l="l" r="r" t="t"/>
              <a:pathLst>
                <a:path extrusionOk="0" h="1144" w="2002">
                  <a:moveTo>
                    <a:pt x="1001" y="0"/>
                  </a:moveTo>
                  <a:cubicBezTo>
                    <a:pt x="441" y="0"/>
                    <a:pt x="1" y="250"/>
                    <a:pt x="1" y="572"/>
                  </a:cubicBezTo>
                  <a:cubicBezTo>
                    <a:pt x="1" y="881"/>
                    <a:pt x="441" y="1143"/>
                    <a:pt x="1001" y="1143"/>
                  </a:cubicBezTo>
                  <a:cubicBezTo>
                    <a:pt x="1549" y="1143"/>
                    <a:pt x="2001" y="881"/>
                    <a:pt x="2001" y="572"/>
                  </a:cubicBezTo>
                  <a:cubicBezTo>
                    <a:pt x="2001" y="250"/>
                    <a:pt x="1549" y="0"/>
                    <a:pt x="1001" y="0"/>
                  </a:cubicBezTo>
                  <a:close/>
                </a:path>
              </a:pathLst>
            </a:custGeom>
            <a:solidFill>
              <a:srgbClr val="1311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7467524" y="1777170"/>
              <a:ext cx="42553" cy="24227"/>
            </a:xfrm>
            <a:custGeom>
              <a:rect b="b" l="l" r="r" t="t"/>
              <a:pathLst>
                <a:path extrusionOk="0" h="977" w="1716">
                  <a:moveTo>
                    <a:pt x="858" y="0"/>
                  </a:moveTo>
                  <a:cubicBezTo>
                    <a:pt x="382" y="0"/>
                    <a:pt x="1" y="215"/>
                    <a:pt x="1" y="489"/>
                  </a:cubicBezTo>
                  <a:cubicBezTo>
                    <a:pt x="1" y="751"/>
                    <a:pt x="382" y="977"/>
                    <a:pt x="858" y="977"/>
                  </a:cubicBezTo>
                  <a:cubicBezTo>
                    <a:pt x="1322" y="977"/>
                    <a:pt x="1715" y="751"/>
                    <a:pt x="1715" y="489"/>
                  </a:cubicBezTo>
                  <a:cubicBezTo>
                    <a:pt x="1715" y="227"/>
                    <a:pt x="1334" y="0"/>
                    <a:pt x="8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6369875" y="2166572"/>
              <a:ext cx="1886643" cy="692371"/>
            </a:xfrm>
            <a:custGeom>
              <a:rect b="b" l="l" r="r" t="t"/>
              <a:pathLst>
                <a:path extrusionOk="0" h="27921" w="76082">
                  <a:moveTo>
                    <a:pt x="24" y="9681"/>
                  </a:moveTo>
                  <a:lnTo>
                    <a:pt x="24" y="10633"/>
                  </a:lnTo>
                  <a:cubicBezTo>
                    <a:pt x="0" y="11002"/>
                    <a:pt x="227" y="11371"/>
                    <a:pt x="715" y="11657"/>
                  </a:cubicBezTo>
                  <a:lnTo>
                    <a:pt x="27956" y="27385"/>
                  </a:lnTo>
                  <a:cubicBezTo>
                    <a:pt x="28897" y="27921"/>
                    <a:pt x="30421" y="27921"/>
                    <a:pt x="31361" y="27385"/>
                  </a:cubicBezTo>
                  <a:lnTo>
                    <a:pt x="75379" y="1965"/>
                  </a:lnTo>
                  <a:cubicBezTo>
                    <a:pt x="75617" y="1846"/>
                    <a:pt x="75819" y="1656"/>
                    <a:pt x="75962" y="1418"/>
                  </a:cubicBezTo>
                  <a:cubicBezTo>
                    <a:pt x="76022" y="1251"/>
                    <a:pt x="76057" y="1144"/>
                    <a:pt x="76081" y="1096"/>
                  </a:cubicBezTo>
                  <a:lnTo>
                    <a:pt x="76081" y="1096"/>
                  </a:lnTo>
                  <a:cubicBezTo>
                    <a:pt x="76081" y="1096"/>
                    <a:pt x="76081" y="1084"/>
                    <a:pt x="76081" y="1084"/>
                  </a:cubicBezTo>
                  <a:lnTo>
                    <a:pt x="76081" y="1"/>
                  </a:lnTo>
                  <a:cubicBezTo>
                    <a:pt x="76069" y="346"/>
                    <a:pt x="75831" y="679"/>
                    <a:pt x="75379" y="941"/>
                  </a:cubicBezTo>
                  <a:lnTo>
                    <a:pt x="31361" y="26361"/>
                  </a:lnTo>
                  <a:cubicBezTo>
                    <a:pt x="30421" y="26897"/>
                    <a:pt x="28897" y="26897"/>
                    <a:pt x="27956" y="26361"/>
                  </a:cubicBezTo>
                  <a:lnTo>
                    <a:pt x="727" y="10633"/>
                  </a:lnTo>
                  <a:cubicBezTo>
                    <a:pt x="262" y="10371"/>
                    <a:pt x="36" y="10026"/>
                    <a:pt x="24" y="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63"/>
          <p:cNvGrpSpPr/>
          <p:nvPr/>
        </p:nvGrpSpPr>
        <p:grpSpPr>
          <a:xfrm rot="5400000">
            <a:off x="4431413" y="483193"/>
            <a:ext cx="281175" cy="5585989"/>
            <a:chOff x="2440250" y="1283325"/>
            <a:chExt cx="281175" cy="2635025"/>
          </a:xfrm>
        </p:grpSpPr>
        <p:grpSp>
          <p:nvGrpSpPr>
            <p:cNvPr id="1798" name="Google Shape;1798;p63"/>
            <p:cNvGrpSpPr/>
            <p:nvPr/>
          </p:nvGrpSpPr>
          <p:grpSpPr>
            <a:xfrm>
              <a:off x="2440325" y="1283325"/>
              <a:ext cx="281100" cy="2635017"/>
              <a:chOff x="2440325" y="1283325"/>
              <a:chExt cx="281100" cy="2635017"/>
            </a:xfrm>
          </p:grpSpPr>
          <p:cxnSp>
            <p:nvCxnSpPr>
              <p:cNvPr id="1799" name="Google Shape;1799;p63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0" name="Google Shape;1800;p63"/>
              <p:cNvCxnSpPr/>
              <p:nvPr/>
            </p:nvCxnSpPr>
            <p:spPr>
              <a:xfrm rot="10800000">
                <a:off x="2440325" y="1296075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1" name="Google Shape;1801;p63"/>
              <p:cNvCxnSpPr/>
              <p:nvPr/>
            </p:nvCxnSpPr>
            <p:spPr>
              <a:xfrm rot="10800000">
                <a:off x="2440325" y="3918342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63"/>
              <p:cNvCxnSpPr/>
              <p:nvPr/>
            </p:nvCxnSpPr>
            <p:spPr>
              <a:xfrm rot="10800000">
                <a:off x="2440325" y="2607209"/>
                <a:ext cx="2811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3" name="Google Shape;1803;p63"/>
            <p:cNvGrpSpPr/>
            <p:nvPr/>
          </p:nvGrpSpPr>
          <p:grpSpPr>
            <a:xfrm>
              <a:off x="2440250" y="1289325"/>
              <a:ext cx="257100" cy="2629025"/>
              <a:chOff x="2440263" y="1289325"/>
              <a:chExt cx="257100" cy="2629025"/>
            </a:xfrm>
          </p:grpSpPr>
          <p:cxnSp>
            <p:nvCxnSpPr>
              <p:cNvPr id="1804" name="Google Shape;1804;p63"/>
              <p:cNvCxnSpPr/>
              <p:nvPr/>
            </p:nvCxnSpPr>
            <p:spPr>
              <a:xfrm rot="-5400000">
                <a:off x="1371350" y="2601225"/>
                <a:ext cx="2623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63"/>
              <p:cNvCxnSpPr/>
              <p:nvPr/>
            </p:nvCxnSpPr>
            <p:spPr>
              <a:xfrm rot="10800000">
                <a:off x="2440263" y="1296075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63"/>
              <p:cNvCxnSpPr/>
              <p:nvPr/>
            </p:nvCxnSpPr>
            <p:spPr>
              <a:xfrm rot="10800000">
                <a:off x="2440263" y="3918350"/>
                <a:ext cx="257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63"/>
              <p:cNvCxnSpPr/>
              <p:nvPr/>
            </p:nvCxnSpPr>
            <p:spPr>
              <a:xfrm rot="10800000">
                <a:off x="2440288" y="2607200"/>
                <a:ext cx="256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08" name="Google Shape;1808;p63"/>
          <p:cNvGrpSpPr/>
          <p:nvPr/>
        </p:nvGrpSpPr>
        <p:grpSpPr>
          <a:xfrm>
            <a:off x="2957325" y="3582200"/>
            <a:ext cx="3060900" cy="881300"/>
            <a:chOff x="2957300" y="3582200"/>
            <a:chExt cx="3060900" cy="881300"/>
          </a:xfrm>
        </p:grpSpPr>
        <p:sp>
          <p:nvSpPr>
            <p:cNvPr id="1809" name="Google Shape;1809;p63"/>
            <p:cNvSpPr txBox="1"/>
            <p:nvPr/>
          </p:nvSpPr>
          <p:spPr>
            <a:xfrm>
              <a:off x="2957300" y="3913600"/>
              <a:ext cx="29712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Schema-less: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No predefined structure, allows for dynamic data.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Schemaless: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More flexible than traditional schemas, but often has some basic constraints.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63"/>
            <p:cNvSpPr txBox="1"/>
            <p:nvPr/>
          </p:nvSpPr>
          <p:spPr>
            <a:xfrm>
              <a:off x="3101300" y="3582200"/>
              <a:ext cx="29169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Schema-less vs. Schemaless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11" name="Google Shape;1811;p63"/>
          <p:cNvGrpSpPr/>
          <p:nvPr/>
        </p:nvGrpSpPr>
        <p:grpSpPr>
          <a:xfrm>
            <a:off x="132675" y="3582200"/>
            <a:ext cx="2824500" cy="881300"/>
            <a:chOff x="3199" y="3466475"/>
            <a:chExt cx="2824500" cy="881300"/>
          </a:xfrm>
        </p:grpSpPr>
        <p:sp>
          <p:nvSpPr>
            <p:cNvPr id="1812" name="Google Shape;1812;p63"/>
            <p:cNvSpPr txBox="1"/>
            <p:nvPr/>
          </p:nvSpPr>
          <p:spPr>
            <a:xfrm>
              <a:off x="3199" y="3797875"/>
              <a:ext cx="28245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Consistency: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All nodes see the same data at the same time.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Availability: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The system is always available to handle requests.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Partition Tolerance: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The system can continue to operate even if parts of it are partitioned.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3" name="Google Shape;1813;p63"/>
            <p:cNvSpPr txBox="1"/>
            <p:nvPr/>
          </p:nvSpPr>
          <p:spPr>
            <a:xfrm>
              <a:off x="253299" y="3466475"/>
              <a:ext cx="23421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CAP Theorem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14" name="Google Shape;1814;p63"/>
          <p:cNvGrpSpPr/>
          <p:nvPr/>
        </p:nvGrpSpPr>
        <p:grpSpPr>
          <a:xfrm>
            <a:off x="5874250" y="3582208"/>
            <a:ext cx="2916900" cy="881292"/>
            <a:chOff x="178125" y="2315446"/>
            <a:chExt cx="2916900" cy="881292"/>
          </a:xfrm>
        </p:grpSpPr>
        <p:sp>
          <p:nvSpPr>
            <p:cNvPr id="1815" name="Google Shape;1815;p63"/>
            <p:cNvSpPr txBox="1"/>
            <p:nvPr/>
          </p:nvSpPr>
          <p:spPr>
            <a:xfrm>
              <a:off x="178125" y="2646838"/>
              <a:ext cx="2916900" cy="5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Sharding: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Distributing data across multiple servers based on a partitioning key.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Replication:</a:t>
              </a:r>
              <a:r>
                <a:rPr lang="en-GB"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Creating copies of data on multiple servers for fault tolerance and improved read performance.</a:t>
              </a:r>
              <a:endParaRPr sz="11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6" name="Google Shape;1816;p63"/>
            <p:cNvSpPr txBox="1"/>
            <p:nvPr/>
          </p:nvSpPr>
          <p:spPr>
            <a:xfrm>
              <a:off x="723149" y="2315446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Distribution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 Theorem</a:t>
            </a:r>
            <a:endParaRPr/>
          </a:p>
        </p:txBody>
      </p:sp>
      <p:pic>
        <p:nvPicPr>
          <p:cNvPr id="1822" name="Google Shape;18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000" y="1225150"/>
            <a:ext cx="4065425" cy="3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64"/>
          <p:cNvSpPr txBox="1"/>
          <p:nvPr/>
        </p:nvSpPr>
        <p:spPr>
          <a:xfrm>
            <a:off x="380600" y="1225150"/>
            <a:ext cx="4065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Consistency: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 nodes see the same data at the same time.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Availability: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system is always available to handle requests.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Partition Tolerance: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system can continue to operate even if parts of it are partitioned.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6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BASE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829" name="Google Shape;1829;p65"/>
          <p:cNvSpPr txBox="1"/>
          <p:nvPr/>
        </p:nvSpPr>
        <p:spPr>
          <a:xfrm>
            <a:off x="317525" y="819925"/>
            <a:ext cx="8449200" cy="3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Basically Available:</a:t>
            </a:r>
            <a:r>
              <a:rPr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System responds, but data may not be current.</a:t>
            </a:r>
            <a:endParaRPr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guarantees availability of the data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will respond to requests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returned might not be the most up-to-date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prioritizes responsiveness over strict consistency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 State:</a:t>
            </a:r>
            <a:r>
              <a:rPr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changes over time, not always immediately consistent.</a:t>
            </a:r>
            <a:endParaRPr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state of the system can change over time, even without input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may not be immediately consistent across all nodes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system relies on eventual consistency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Eventually Consistent:</a:t>
            </a:r>
            <a:r>
              <a:rPr lang="en-GB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will become consistent given time and no new updates.</a:t>
            </a:r>
            <a:endParaRPr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if no new updates are made to the data,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eventually, all accesses to that data will return the last updated value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there may be a delay between updates and visibility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trade-off between consistency and availability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0" name="Google Shape;18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125" y="899550"/>
            <a:ext cx="2783776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6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ACID vs. BASE</a:t>
            </a:r>
            <a:endParaRPr>
              <a:solidFill>
                <a:srgbClr val="482E87"/>
              </a:solidFill>
            </a:endParaRPr>
          </a:p>
        </p:txBody>
      </p:sp>
      <p:pic>
        <p:nvPicPr>
          <p:cNvPr id="1836" name="Google Shape;18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02" y="899307"/>
            <a:ext cx="5745526" cy="41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00" y="955200"/>
            <a:ext cx="8478151" cy="40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Why BASE?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843" name="Google Shape;1843;p67"/>
          <p:cNvSpPr txBox="1"/>
          <p:nvPr/>
        </p:nvSpPr>
        <p:spPr>
          <a:xfrm>
            <a:off x="514775" y="880825"/>
            <a:ext cx="811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Scalability: </a:t>
            </a:r>
            <a:endParaRPr b="1" sz="18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 NoSQL databases to scale horizontally more easily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Performance:</a:t>
            </a:r>
            <a:r>
              <a:rPr lang="en-GB" sz="18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relaxes consistency requirements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NoSQL databases can achieve higher performance 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Flexibility:</a:t>
            </a:r>
            <a:r>
              <a:rPr lang="en-GB" sz="18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 is well-suited for applications that don't require strict consistency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ex: social media, e-commerce, and content management systems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68"/>
          <p:cNvSpPr/>
          <p:nvPr/>
        </p:nvSpPr>
        <p:spPr>
          <a:xfrm>
            <a:off x="2419074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9" name="Google Shape;1849;p68"/>
          <p:cNvSpPr/>
          <p:nvPr/>
        </p:nvSpPr>
        <p:spPr>
          <a:xfrm flipH="1">
            <a:off x="5221411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0" name="Google Shape;1850;p68"/>
          <p:cNvSpPr/>
          <p:nvPr/>
        </p:nvSpPr>
        <p:spPr>
          <a:xfrm>
            <a:off x="2418775" y="3231450"/>
            <a:ext cx="1631125" cy="839600"/>
          </a:xfrm>
          <a:custGeom>
            <a:rect b="b" l="l" r="r" t="t"/>
            <a:pathLst>
              <a:path extrusionOk="0" h="33584" w="65245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1" name="Google Shape;1851;p68"/>
          <p:cNvSpPr/>
          <p:nvPr/>
        </p:nvSpPr>
        <p:spPr>
          <a:xfrm>
            <a:off x="5150525" y="3231450"/>
            <a:ext cx="1619900" cy="839600"/>
          </a:xfrm>
          <a:custGeom>
            <a:rect b="b" l="l" r="r" t="t"/>
            <a:pathLst>
              <a:path extrusionOk="0" h="33584" w="64796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852" name="Google Shape;1852;p68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1853" name="Google Shape;1853;p68"/>
            <p:cNvCxnSpPr/>
            <p:nvPr/>
          </p:nvCxnSpPr>
          <p:spPr>
            <a:xfrm flipH="1" rot="10800000">
              <a:off x="4380086" y="3097333"/>
              <a:ext cx="1594500" cy="945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4" name="Google Shape;1854;p68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5" name="Google Shape;1855;p68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6" name="Google Shape;1856;p68"/>
            <p:cNvCxnSpPr/>
            <p:nvPr/>
          </p:nvCxnSpPr>
          <p:spPr>
            <a:xfrm flipH="1" rot="10800000">
              <a:off x="3301997" y="2439067"/>
              <a:ext cx="1594500" cy="945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7" name="Google Shape;1857;p68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8" name="Google Shape;1858;p68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9" name="Google Shape;1859;p68"/>
            <p:cNvCxnSpPr/>
            <p:nvPr/>
          </p:nvCxnSpPr>
          <p:spPr>
            <a:xfrm flipH="1" rot="10800000">
              <a:off x="3301997" y="2438336"/>
              <a:ext cx="1594500" cy="945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0" name="Google Shape;1860;p68"/>
            <p:cNvCxnSpPr/>
            <p:nvPr/>
          </p:nvCxnSpPr>
          <p:spPr>
            <a:xfrm flipH="1" rot="10800000">
              <a:off x="4422419" y="3069111"/>
              <a:ext cx="1594500" cy="945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61" name="Google Shape;1861;p6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82E87"/>
                </a:solidFill>
              </a:rPr>
              <a:t>Types of NoSQL Databases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1862" name="Google Shape;1862;p68"/>
          <p:cNvSpPr/>
          <p:nvPr/>
        </p:nvSpPr>
        <p:spPr>
          <a:xfrm>
            <a:off x="2419074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863" name="Google Shape;1863;p68"/>
          <p:cNvGrpSpPr/>
          <p:nvPr/>
        </p:nvGrpSpPr>
        <p:grpSpPr>
          <a:xfrm>
            <a:off x="-239" y="1462688"/>
            <a:ext cx="2352743" cy="1512962"/>
            <a:chOff x="480188" y="1462650"/>
            <a:chExt cx="1872309" cy="1512962"/>
          </a:xfrm>
        </p:grpSpPr>
        <p:sp>
          <p:nvSpPr>
            <p:cNvPr id="1864" name="Google Shape;1864;p68"/>
            <p:cNvSpPr txBox="1"/>
            <p:nvPr/>
          </p:nvSpPr>
          <p:spPr>
            <a:xfrm>
              <a:off x="480197" y="1794212"/>
              <a:ext cx="1872300" cy="11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data mode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Caching, session management, storing user preferences.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Redis, Memcached, Amazon DynamoDB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5" name="Google Shape;1865;p68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Key-Value Stores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866" name="Google Shape;1866;p68"/>
          <p:cNvSpPr/>
          <p:nvPr/>
        </p:nvSpPr>
        <p:spPr>
          <a:xfrm flipH="1">
            <a:off x="5221411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867" name="Google Shape;1867;p68"/>
          <p:cNvGrpSpPr/>
          <p:nvPr/>
        </p:nvGrpSpPr>
        <p:grpSpPr>
          <a:xfrm>
            <a:off x="6791325" y="1460875"/>
            <a:ext cx="2665800" cy="941000"/>
            <a:chOff x="6791325" y="1460875"/>
            <a:chExt cx="2665800" cy="941000"/>
          </a:xfrm>
        </p:grpSpPr>
        <p:sp>
          <p:nvSpPr>
            <p:cNvPr id="1868" name="Google Shape;1868;p68"/>
            <p:cNvSpPr txBox="1"/>
            <p:nvPr/>
          </p:nvSpPr>
          <p:spPr>
            <a:xfrm flipH="1">
              <a:off x="6791400" y="1792275"/>
              <a:ext cx="23526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Store data in columns, optimized for high write throughput.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Time-series data, log analysis, social media feeds.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Cassandra, HBase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9" name="Google Shape;1869;p68"/>
            <p:cNvSpPr txBox="1"/>
            <p:nvPr/>
          </p:nvSpPr>
          <p:spPr>
            <a:xfrm flipH="1">
              <a:off x="6791325" y="1460875"/>
              <a:ext cx="2665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Column-Family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70" name="Google Shape;1870;p68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1871" name="Google Shape;1871;p68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8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8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8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8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8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8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8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8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8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8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8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8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8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8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8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8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8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8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8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8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8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8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8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8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8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8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8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8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8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8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8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8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8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8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8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8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8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8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8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4" name="Google Shape;1914;p68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915" name="Google Shape;1915;p68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7" name="Google Shape;1917;p68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1918" name="Google Shape;1918;p68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8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8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8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8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8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8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8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8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8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8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8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8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8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8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8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8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8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8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8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8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8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8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8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8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8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8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8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8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8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8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8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8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8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8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8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8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8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8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8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8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8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8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1" name="Google Shape;1961;p68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962" name="Google Shape;1962;p68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68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4" name="Google Shape;1964;p68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1965" name="Google Shape;1965;p68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8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8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8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8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8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8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8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8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8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8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8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8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8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8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8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8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8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8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8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8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8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8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8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8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8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8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8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8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8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8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8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8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8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8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8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8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8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8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8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8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8" name="Google Shape;2008;p68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009" name="Google Shape;2009;p68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68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11" name="Google Shape;2011;p68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2012" name="Google Shape;2012;p68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8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8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8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8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8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8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8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8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8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8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8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8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8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8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8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8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8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8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8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8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8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8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8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8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8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8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8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8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8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8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8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5" name="Google Shape;2055;p68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056" name="Google Shape;2056;p68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68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8" name="Google Shape;2058;p68"/>
          <p:cNvGrpSpPr/>
          <p:nvPr/>
        </p:nvGrpSpPr>
        <p:grpSpPr>
          <a:xfrm>
            <a:off x="0" y="3069100"/>
            <a:ext cx="2352702" cy="1844300"/>
            <a:chOff x="0" y="3069100"/>
            <a:chExt cx="2352702" cy="1844300"/>
          </a:xfrm>
        </p:grpSpPr>
        <p:sp>
          <p:nvSpPr>
            <p:cNvPr id="2059" name="Google Shape;2059;p68"/>
            <p:cNvSpPr txBox="1"/>
            <p:nvPr/>
          </p:nvSpPr>
          <p:spPr>
            <a:xfrm>
              <a:off x="0" y="3400500"/>
              <a:ext cx="2352600" cy="15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Store data in flexible, document-like structures (e.g., JSON, XML).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Content management systems, e-commerce platforms, storing user profiles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MongoDB, Couchbase, DocumentDB.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60" name="Google Shape;2060;p68"/>
            <p:cNvSpPr txBox="1"/>
            <p:nvPr/>
          </p:nvSpPr>
          <p:spPr>
            <a:xfrm>
              <a:off x="99402" y="3069100"/>
              <a:ext cx="2253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Document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061" name="Google Shape;2061;p68"/>
          <p:cNvSpPr/>
          <p:nvPr/>
        </p:nvSpPr>
        <p:spPr>
          <a:xfrm>
            <a:off x="2418775" y="3231450"/>
            <a:ext cx="1631125" cy="839600"/>
          </a:xfrm>
          <a:custGeom>
            <a:rect b="b" l="l" r="r" t="t"/>
            <a:pathLst>
              <a:path extrusionOk="0" h="33584" w="65245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62" name="Google Shape;2062;p68"/>
          <p:cNvGrpSpPr/>
          <p:nvPr/>
        </p:nvGrpSpPr>
        <p:grpSpPr>
          <a:xfrm>
            <a:off x="6791400" y="3069100"/>
            <a:ext cx="1872411" cy="2074385"/>
            <a:chOff x="6791400" y="3069100"/>
            <a:chExt cx="1872411" cy="2074385"/>
          </a:xfrm>
        </p:grpSpPr>
        <p:sp>
          <p:nvSpPr>
            <p:cNvPr id="2063" name="Google Shape;2063;p68"/>
            <p:cNvSpPr txBox="1"/>
            <p:nvPr/>
          </p:nvSpPr>
          <p:spPr>
            <a:xfrm flipH="1">
              <a:off x="6791400" y="3400485"/>
              <a:ext cx="1872300" cy="17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Represent data as nodes and relationships between them.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Social networks, recommendation systems, fraud detection.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Neo4j, JanusGraph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64" name="Google Shape;2064;p68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Graph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065" name="Google Shape;2065;p68"/>
          <p:cNvSpPr/>
          <p:nvPr/>
        </p:nvSpPr>
        <p:spPr>
          <a:xfrm>
            <a:off x="5160025" y="3231450"/>
            <a:ext cx="1610400" cy="839600"/>
          </a:xfrm>
          <a:custGeom>
            <a:rect b="b" l="l" r="r" t="t"/>
            <a:pathLst>
              <a:path extrusionOk="0" h="33584" w="64416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6" name="Google Shape;2066;p68"/>
          <p:cNvSpPr txBox="1"/>
          <p:nvPr/>
        </p:nvSpPr>
        <p:spPr>
          <a:xfrm>
            <a:off x="34800" y="852550"/>
            <a:ext cx="9109200" cy="42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7" name="Google Shape;20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88" y="884800"/>
            <a:ext cx="5037175" cy="42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9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3" name="Google Shape;2073;p69"/>
          <p:cNvCxnSpPr>
            <a:stCxn id="2074" idx="2"/>
            <a:endCxn id="2075" idx="2"/>
          </p:cNvCxnSpPr>
          <p:nvPr/>
        </p:nvCxnSpPr>
        <p:spPr>
          <a:xfrm rot="10800000">
            <a:off x="4644812" y="3075624"/>
            <a:ext cx="0" cy="550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6" name="Google Shape;2076;p69"/>
          <p:cNvCxnSpPr>
            <a:stCxn id="2077" idx="2"/>
            <a:endCxn id="2075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6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543A8"/>
                </a:solidFill>
              </a:rPr>
              <a:t>Advantages and Disadvantages</a:t>
            </a:r>
            <a:endParaRPr>
              <a:solidFill>
                <a:srgbClr val="6543A8"/>
              </a:solidFill>
            </a:endParaRPr>
          </a:p>
        </p:txBody>
      </p:sp>
      <p:cxnSp>
        <p:nvCxnSpPr>
          <p:cNvPr id="2079" name="Google Shape;2079;p69"/>
          <p:cNvCxnSpPr>
            <a:stCxn id="2080" idx="2"/>
            <a:endCxn id="2075" idx="0"/>
          </p:cNvCxnSpPr>
          <p:nvPr/>
        </p:nvCxnSpPr>
        <p:spPr>
          <a:xfrm flipH="1" rot="-5400000">
            <a:off x="3122150" y="1040174"/>
            <a:ext cx="550200" cy="2495100"/>
          </a:xfrm>
          <a:prstGeom prst="bentConnector3">
            <a:avLst>
              <a:gd fmla="val 49990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1" name="Google Shape;2081;p69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2" name="Google Shape;2082;p69"/>
          <p:cNvCxnSpPr>
            <a:stCxn id="2083" idx="2"/>
            <a:endCxn id="2075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fmla="val 49990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69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69"/>
          <p:cNvSpPr/>
          <p:nvPr/>
        </p:nvSpPr>
        <p:spPr>
          <a:xfrm>
            <a:off x="1206500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69"/>
          <p:cNvSpPr/>
          <p:nvPr/>
        </p:nvSpPr>
        <p:spPr>
          <a:xfrm>
            <a:off x="6196750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69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69"/>
          <p:cNvSpPr/>
          <p:nvPr/>
        </p:nvSpPr>
        <p:spPr>
          <a:xfrm>
            <a:off x="3701612" y="10943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69"/>
          <p:cNvSpPr txBox="1"/>
          <p:nvPr/>
        </p:nvSpPr>
        <p:spPr>
          <a:xfrm>
            <a:off x="3776050" y="1211025"/>
            <a:ext cx="173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Effectiveness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87" name="Google Shape;2087;p69"/>
          <p:cNvSpPr txBox="1"/>
          <p:nvPr/>
        </p:nvSpPr>
        <p:spPr>
          <a:xfrm>
            <a:off x="1280050" y="1211025"/>
            <a:ext cx="173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Flexibility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88" name="Google Shape;2088;p69"/>
          <p:cNvSpPr txBox="1"/>
          <p:nvPr/>
        </p:nvSpPr>
        <p:spPr>
          <a:xfrm>
            <a:off x="6273100" y="1211025"/>
            <a:ext cx="173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Performance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2089" name="Google Shape;2089;p69"/>
          <p:cNvCxnSpPr>
            <a:stCxn id="2083" idx="2"/>
            <a:endCxn id="2075" idx="0"/>
          </p:cNvCxnSpPr>
          <p:nvPr/>
        </p:nvCxnSpPr>
        <p:spPr>
          <a:xfrm rot="5400000">
            <a:off x="5617300" y="1040174"/>
            <a:ext cx="550200" cy="24951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0" name="Google Shape;2090;p69"/>
          <p:cNvCxnSpPr>
            <a:stCxn id="2080" idx="2"/>
            <a:endCxn id="2075" idx="0"/>
          </p:cNvCxnSpPr>
          <p:nvPr/>
        </p:nvCxnSpPr>
        <p:spPr>
          <a:xfrm flipH="1" rot="-5400000">
            <a:off x="3122150" y="1040174"/>
            <a:ext cx="550200" cy="24951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1" name="Google Shape;2091;p69"/>
          <p:cNvCxnSpPr>
            <a:stCxn id="2092" idx="2"/>
            <a:endCxn id="2075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fmla="val 49992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69"/>
          <p:cNvSpPr/>
          <p:nvPr/>
        </p:nvSpPr>
        <p:spPr>
          <a:xfrm flipH="1" rot="10800000">
            <a:off x="1206500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4" name="Google Shape;2094;p69"/>
          <p:cNvCxnSpPr>
            <a:stCxn id="2095" idx="2"/>
            <a:endCxn id="2075" idx="2"/>
          </p:cNvCxnSpPr>
          <p:nvPr/>
        </p:nvCxnSpPr>
        <p:spPr>
          <a:xfrm flipH="1" rot="5400000">
            <a:off x="5617300" y="2103174"/>
            <a:ext cx="550200" cy="2495100"/>
          </a:xfrm>
          <a:prstGeom prst="bentConnector3">
            <a:avLst>
              <a:gd fmla="val 49992" name="adj1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6" name="Google Shape;2096;p69"/>
          <p:cNvSpPr/>
          <p:nvPr/>
        </p:nvSpPr>
        <p:spPr>
          <a:xfrm flipH="1" rot="10800000">
            <a:off x="6196750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69"/>
          <p:cNvSpPr/>
          <p:nvPr/>
        </p:nvSpPr>
        <p:spPr>
          <a:xfrm flipH="1" rot="10800000">
            <a:off x="1206500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69"/>
          <p:cNvSpPr/>
          <p:nvPr/>
        </p:nvSpPr>
        <p:spPr>
          <a:xfrm flipH="1" rot="10800000">
            <a:off x="6196750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69"/>
          <p:cNvSpPr/>
          <p:nvPr/>
        </p:nvSpPr>
        <p:spPr>
          <a:xfrm flipH="1" rot="10800000">
            <a:off x="3701612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69"/>
          <p:cNvSpPr/>
          <p:nvPr/>
        </p:nvSpPr>
        <p:spPr>
          <a:xfrm flipH="1" rot="10800000">
            <a:off x="3701612" y="3625824"/>
            <a:ext cx="1886400" cy="918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69"/>
          <p:cNvSpPr txBox="1"/>
          <p:nvPr/>
        </p:nvSpPr>
        <p:spPr>
          <a:xfrm>
            <a:off x="3776050" y="3755475"/>
            <a:ext cx="173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Modeling Complexity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99" name="Google Shape;2099;p69"/>
          <p:cNvSpPr txBox="1"/>
          <p:nvPr/>
        </p:nvSpPr>
        <p:spPr>
          <a:xfrm>
            <a:off x="1280050" y="3755457"/>
            <a:ext cx="173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Limited SQL Support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00" name="Google Shape;2100;p69"/>
          <p:cNvSpPr txBox="1"/>
          <p:nvPr/>
        </p:nvSpPr>
        <p:spPr>
          <a:xfrm>
            <a:off x="6273150" y="3755475"/>
            <a:ext cx="173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Limited ACID Properties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075" name="Google Shape;2075;p69"/>
          <p:cNvSpPr/>
          <p:nvPr/>
        </p:nvSpPr>
        <p:spPr>
          <a:xfrm>
            <a:off x="3701600" y="2562715"/>
            <a:ext cx="1886400" cy="51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1" name="Google Shape;2101;p69"/>
          <p:cNvCxnSpPr>
            <a:stCxn id="2095" idx="2"/>
            <a:endCxn id="2075" idx="2"/>
          </p:cNvCxnSpPr>
          <p:nvPr/>
        </p:nvCxnSpPr>
        <p:spPr>
          <a:xfrm flipH="1" rot="5400000">
            <a:off x="5617300" y="2103174"/>
            <a:ext cx="550200" cy="2495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69"/>
          <p:cNvCxnSpPr>
            <a:stCxn id="2092" idx="2"/>
            <a:endCxn id="2075" idx="2"/>
          </p:cNvCxnSpPr>
          <p:nvPr/>
        </p:nvCxnSpPr>
        <p:spPr>
          <a:xfrm rot="-5400000">
            <a:off x="3122150" y="2103174"/>
            <a:ext cx="550200" cy="24951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3" name="Google Shape;2103;p69"/>
          <p:cNvCxnSpPr>
            <a:stCxn id="2077" idx="2"/>
            <a:endCxn id="2075" idx="0"/>
          </p:cNvCxnSpPr>
          <p:nvPr/>
        </p:nvCxnSpPr>
        <p:spPr>
          <a:xfrm>
            <a:off x="4644812" y="2012624"/>
            <a:ext cx="0" cy="55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4" name="Google Shape;2104;p69"/>
          <p:cNvCxnSpPr>
            <a:stCxn id="2074" idx="2"/>
            <a:endCxn id="2075" idx="2"/>
          </p:cNvCxnSpPr>
          <p:nvPr/>
        </p:nvCxnSpPr>
        <p:spPr>
          <a:xfrm rot="10800000">
            <a:off x="4644812" y="3075624"/>
            <a:ext cx="0" cy="550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5" name="Google Shape;2105;p69"/>
          <p:cNvSpPr txBox="1"/>
          <p:nvPr/>
        </p:nvSpPr>
        <p:spPr>
          <a:xfrm>
            <a:off x="3872050" y="2692465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NoSQL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2106" name="Google Shape;2106;p69"/>
          <p:cNvCxnSpPr/>
          <p:nvPr/>
        </p:nvCxnSpPr>
        <p:spPr>
          <a:xfrm flipH="1" rot="10800000">
            <a:off x="614550" y="949300"/>
            <a:ext cx="10800" cy="163560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69"/>
          <p:cNvCxnSpPr/>
          <p:nvPr/>
        </p:nvCxnSpPr>
        <p:spPr>
          <a:xfrm flipH="1" rot="10800000">
            <a:off x="587000" y="2801850"/>
            <a:ext cx="10800" cy="1635600"/>
          </a:xfrm>
          <a:prstGeom prst="straightConnector1">
            <a:avLst/>
          </a:prstGeom>
          <a:noFill/>
          <a:ln cap="flat" cmpd="sng" w="114300">
            <a:solidFill>
              <a:srgbClr val="482E87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70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MongoDB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71"/>
          <p:cNvSpPr txBox="1"/>
          <p:nvPr>
            <p:ph type="title"/>
          </p:nvPr>
        </p:nvSpPr>
        <p:spPr>
          <a:xfrm>
            <a:off x="514775" y="343750"/>
            <a:ext cx="86292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accent1"/>
                </a:solidFill>
              </a:rPr>
              <a:t>MongoDB: Fueling Generative AI through Intelligent Information Retrieval</a:t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2118" name="Google Shape;2118;p71"/>
          <p:cNvSpPr txBox="1"/>
          <p:nvPr/>
        </p:nvSpPr>
        <p:spPr>
          <a:xfrm>
            <a:off x="654625" y="1140275"/>
            <a:ext cx="39384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 </a:t>
            </a: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Generative AI Relies on Data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The ability to create text, images, and music depends on vast datasets and efficient information retrieval.</a:t>
            </a:r>
            <a:b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119" name="Google Shape;21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650" y="1197963"/>
            <a:ext cx="4286251" cy="24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71"/>
          <p:cNvSpPr txBox="1"/>
          <p:nvPr/>
        </p:nvSpPr>
        <p:spPr>
          <a:xfrm>
            <a:off x="654625" y="3897675"/>
            <a:ext cx="8085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Generative AI's reliance on data is paramount. MongoDB provides the infrastructure for managing and retrieving this crucial information.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1" name="Google Shape;2121;p71"/>
          <p:cNvSpPr txBox="1"/>
          <p:nvPr/>
        </p:nvSpPr>
        <p:spPr>
          <a:xfrm>
            <a:off x="654625" y="1140275"/>
            <a:ext cx="3651000" cy="246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</a:t>
            </a: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MongoDB’s Strength in Flexibility &amp; Power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MongoDB provides a powerful and flexible database solution tailored to generative AI’s unique demands.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22" name="Google Shape;2122;p71"/>
          <p:cNvSpPr txBox="1"/>
          <p:nvPr/>
        </p:nvSpPr>
        <p:spPr>
          <a:xfrm>
            <a:off x="654625" y="1178775"/>
            <a:ext cx="3710100" cy="197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</a:t>
            </a:r>
            <a:r>
              <a:rPr b="1"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Enhancing Information Retrieval</a:t>
            </a: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– MongoDB enables efficient data access, supporting generative AI models in crafting novel content effectively.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514800" y="12205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2E87"/>
                </a:solidFill>
              </a:rPr>
              <a:t>Word Embeddings Example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219" name="Google Shape;219;p18"/>
          <p:cNvGrpSpPr/>
          <p:nvPr/>
        </p:nvGrpSpPr>
        <p:grpSpPr>
          <a:xfrm>
            <a:off x="831563" y="2244612"/>
            <a:ext cx="4065012" cy="2232288"/>
            <a:chOff x="831563" y="2244612"/>
            <a:chExt cx="4065012" cy="2232288"/>
          </a:xfrm>
        </p:grpSpPr>
        <p:grpSp>
          <p:nvGrpSpPr>
            <p:cNvPr id="220" name="Google Shape;220;p18"/>
            <p:cNvGrpSpPr/>
            <p:nvPr/>
          </p:nvGrpSpPr>
          <p:grpSpPr>
            <a:xfrm>
              <a:off x="1919100" y="3439750"/>
              <a:ext cx="2977475" cy="1037150"/>
              <a:chOff x="1919100" y="3439750"/>
              <a:chExt cx="2977475" cy="1037150"/>
            </a:xfrm>
          </p:grpSpPr>
          <p:sp>
            <p:nvSpPr>
              <p:cNvPr id="221" name="Google Shape;221;p18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2" name="Google Shape;222;p18"/>
              <p:cNvSpPr/>
              <p:nvPr/>
            </p:nvSpPr>
            <p:spPr>
              <a:xfrm>
                <a:off x="1919100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23" name="Google Shape;223;p18"/>
            <p:cNvGrpSpPr/>
            <p:nvPr/>
          </p:nvGrpSpPr>
          <p:grpSpPr>
            <a:xfrm>
              <a:off x="831563" y="2244612"/>
              <a:ext cx="2180412" cy="942241"/>
              <a:chOff x="831563" y="2244612"/>
              <a:chExt cx="2180412" cy="942241"/>
            </a:xfrm>
          </p:grpSpPr>
          <p:sp>
            <p:nvSpPr>
              <p:cNvPr id="224" name="Google Shape;224;p18"/>
              <p:cNvSpPr txBox="1"/>
              <p:nvPr/>
            </p:nvSpPr>
            <p:spPr>
              <a:xfrm>
                <a:off x="831563" y="2244612"/>
                <a:ext cx="21804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King and Queen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25" name="Google Shape;225;p18"/>
              <p:cNvSpPr txBox="1"/>
              <p:nvPr/>
            </p:nvSpPr>
            <p:spPr>
              <a:xfrm>
                <a:off x="831575" y="2524153"/>
                <a:ext cx="2180400" cy="6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"King" and "Queen" would likely cluster together on the Power/Authority axis, indicating their similar roles within a monarchy.</a:t>
                </a:r>
                <a:endParaRPr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226" name="Google Shape;226;p18"/>
          <p:cNvGrpSpPr/>
          <p:nvPr/>
        </p:nvGrpSpPr>
        <p:grpSpPr>
          <a:xfrm>
            <a:off x="4241764" y="2244612"/>
            <a:ext cx="4062826" cy="2232288"/>
            <a:chOff x="4241764" y="2244612"/>
            <a:chExt cx="4062826" cy="2232288"/>
          </a:xfrm>
        </p:grpSpPr>
        <p:grpSp>
          <p:nvGrpSpPr>
            <p:cNvPr id="227" name="Google Shape;227;p18"/>
            <p:cNvGrpSpPr/>
            <p:nvPr/>
          </p:nvGrpSpPr>
          <p:grpSpPr>
            <a:xfrm>
              <a:off x="4241764" y="3439750"/>
              <a:ext cx="2977475" cy="1037150"/>
              <a:chOff x="4241764" y="3439750"/>
              <a:chExt cx="2977475" cy="1037150"/>
            </a:xfrm>
          </p:grpSpPr>
          <p:sp>
            <p:nvSpPr>
              <p:cNvPr id="228" name="Google Shape;228;p18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9" name="Google Shape;229;p18"/>
              <p:cNvSpPr/>
              <p:nvPr/>
            </p:nvSpPr>
            <p:spPr>
              <a:xfrm flipH="1">
                <a:off x="4241764" y="3439750"/>
                <a:ext cx="2977475" cy="1037150"/>
              </a:xfrm>
              <a:custGeom>
                <a:rect b="b" l="l" r="r" t="t"/>
                <a:pathLst>
                  <a:path extrusionOk="0" h="41486" w="119099">
                    <a:moveTo>
                      <a:pt x="119099" y="0"/>
                    </a:moveTo>
                    <a:lnTo>
                      <a:pt x="45721" y="41486"/>
                    </a:lnTo>
                    <a:lnTo>
                      <a:pt x="1" y="41486"/>
                    </a:lnTo>
                    <a:lnTo>
                      <a:pt x="0" y="1263"/>
                    </a:lnTo>
                  </a:path>
                </a:pathLst>
              </a:cu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30" name="Google Shape;230;p18"/>
            <p:cNvGrpSpPr/>
            <p:nvPr/>
          </p:nvGrpSpPr>
          <p:grpSpPr>
            <a:xfrm>
              <a:off x="6124187" y="2244612"/>
              <a:ext cx="2180402" cy="1209249"/>
              <a:chOff x="6124187" y="2244612"/>
              <a:chExt cx="2180402" cy="1209249"/>
            </a:xfrm>
          </p:grpSpPr>
          <p:sp>
            <p:nvSpPr>
              <p:cNvPr id="231" name="Google Shape;231;p18"/>
              <p:cNvSpPr txBox="1"/>
              <p:nvPr/>
            </p:nvSpPr>
            <p:spPr>
              <a:xfrm>
                <a:off x="6124187" y="2244612"/>
                <a:ext cx="2180400" cy="2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King and Apple</a:t>
                </a:r>
                <a:endParaRPr sz="20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32" name="Google Shape;232;p18"/>
              <p:cNvSpPr txBox="1"/>
              <p:nvPr/>
            </p:nvSpPr>
            <p:spPr>
              <a:xfrm>
                <a:off x="6124189" y="2524161"/>
                <a:ext cx="2180400" cy="9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"King" belongs to the semantic category of "royalty" or "human beings," while "apple" belongs to the category of "fruits" or "objects." </a:t>
                </a:r>
                <a:endParaRPr sz="11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233" name="Google Shape;233;p18"/>
          <p:cNvGrpSpPr/>
          <p:nvPr/>
        </p:nvGrpSpPr>
        <p:grpSpPr>
          <a:xfrm>
            <a:off x="3478424" y="1308364"/>
            <a:ext cx="2187185" cy="2942536"/>
            <a:chOff x="3478424" y="1308364"/>
            <a:chExt cx="2187185" cy="2942536"/>
          </a:xfrm>
        </p:grpSpPr>
        <p:sp>
          <p:nvSpPr>
            <p:cNvPr id="234" name="Google Shape;234;p18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" name="Google Shape;277;p18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78" name="Google Shape;278;p18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" name="Google Shape;280;p18"/>
          <p:cNvGrpSpPr/>
          <p:nvPr/>
        </p:nvGrpSpPr>
        <p:grpSpPr>
          <a:xfrm>
            <a:off x="1748842" y="1632797"/>
            <a:ext cx="359972" cy="365467"/>
            <a:chOff x="-59400775" y="4084200"/>
            <a:chExt cx="311125" cy="315875"/>
          </a:xfrm>
        </p:grpSpPr>
        <p:sp>
          <p:nvSpPr>
            <p:cNvPr id="281" name="Google Shape;281;p18"/>
            <p:cNvSpPr/>
            <p:nvPr/>
          </p:nvSpPr>
          <p:spPr>
            <a:xfrm>
              <a:off x="-5940077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-59400000" y="4084200"/>
              <a:ext cx="89825" cy="212700"/>
            </a:xfrm>
            <a:custGeom>
              <a:rect b="b" l="l" r="r" t="t"/>
              <a:pathLst>
                <a:path extrusionOk="0"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-59290500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-5929050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-59181025" y="4317350"/>
              <a:ext cx="89800" cy="82725"/>
            </a:xfrm>
            <a:custGeom>
              <a:rect b="b" l="l" r="r" t="t"/>
              <a:pathLst>
                <a:path extrusionOk="0"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-59179450" y="4084200"/>
              <a:ext cx="89800" cy="212700"/>
            </a:xfrm>
            <a:custGeom>
              <a:rect b="b" l="l" r="r" t="t"/>
              <a:pathLst>
                <a:path extrusionOk="0"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" name="Google Shape;287;p18"/>
          <p:cNvPicPr preferRelativeResize="0"/>
          <p:nvPr/>
        </p:nvPicPr>
        <p:blipFill rotWithShape="1">
          <a:blip r:embed="rId3">
            <a:alphaModFix/>
          </a:blip>
          <a:srcRect b="6844" l="5089" r="6092" t="8973"/>
          <a:stretch/>
        </p:blipFill>
        <p:spPr>
          <a:xfrm>
            <a:off x="582862" y="553150"/>
            <a:ext cx="2691950" cy="16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425" y="502726"/>
            <a:ext cx="1057100" cy="1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550" y="803050"/>
            <a:ext cx="1191650" cy="11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72"/>
          <p:cNvGrpSpPr/>
          <p:nvPr/>
        </p:nvGrpSpPr>
        <p:grpSpPr>
          <a:xfrm>
            <a:off x="3257231" y="1973277"/>
            <a:ext cx="2628764" cy="1480778"/>
            <a:chOff x="1012725" y="2202350"/>
            <a:chExt cx="2668525" cy="1503175"/>
          </a:xfrm>
        </p:grpSpPr>
        <p:sp>
          <p:nvSpPr>
            <p:cNvPr id="2128" name="Google Shape;2128;p72"/>
            <p:cNvSpPr/>
            <p:nvPr/>
          </p:nvSpPr>
          <p:spPr>
            <a:xfrm>
              <a:off x="1142800" y="2262775"/>
              <a:ext cx="2408375" cy="1356725"/>
            </a:xfrm>
            <a:custGeom>
              <a:rect b="b" l="l" r="r" t="t"/>
              <a:pathLst>
                <a:path extrusionOk="0" h="54269" w="96335">
                  <a:moveTo>
                    <a:pt x="48590" y="0"/>
                  </a:moveTo>
                  <a:lnTo>
                    <a:pt x="1" y="25658"/>
                  </a:lnTo>
                  <a:lnTo>
                    <a:pt x="49626" y="54269"/>
                  </a:lnTo>
                  <a:lnTo>
                    <a:pt x="96334" y="27861"/>
                  </a:lnTo>
                  <a:lnTo>
                    <a:pt x="4859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2"/>
            <p:cNvSpPr/>
            <p:nvPr/>
          </p:nvSpPr>
          <p:spPr>
            <a:xfrm>
              <a:off x="2383425" y="2959275"/>
              <a:ext cx="1167750" cy="686425"/>
            </a:xfrm>
            <a:custGeom>
              <a:rect b="b" l="l" r="r" t="t"/>
              <a:pathLst>
                <a:path extrusionOk="0" h="27457" w="46710">
                  <a:moveTo>
                    <a:pt x="46709" y="1"/>
                  </a:moveTo>
                  <a:lnTo>
                    <a:pt x="1" y="26409"/>
                  </a:lnTo>
                  <a:lnTo>
                    <a:pt x="1" y="27457"/>
                  </a:lnTo>
                  <a:lnTo>
                    <a:pt x="46709" y="1049"/>
                  </a:lnTo>
                  <a:lnTo>
                    <a:pt x="4670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2"/>
            <p:cNvSpPr/>
            <p:nvPr/>
          </p:nvSpPr>
          <p:spPr>
            <a:xfrm>
              <a:off x="1142800" y="2903925"/>
              <a:ext cx="1240650" cy="741775"/>
            </a:xfrm>
            <a:custGeom>
              <a:rect b="b" l="l" r="r" t="t"/>
              <a:pathLst>
                <a:path extrusionOk="0" h="29671" w="49626">
                  <a:moveTo>
                    <a:pt x="1" y="0"/>
                  </a:moveTo>
                  <a:lnTo>
                    <a:pt x="1" y="1060"/>
                  </a:lnTo>
                  <a:lnTo>
                    <a:pt x="49626" y="29671"/>
                  </a:lnTo>
                  <a:lnTo>
                    <a:pt x="49626" y="28623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2"/>
            <p:cNvSpPr/>
            <p:nvPr/>
          </p:nvSpPr>
          <p:spPr>
            <a:xfrm>
              <a:off x="1012725" y="2202350"/>
              <a:ext cx="2668525" cy="1503175"/>
            </a:xfrm>
            <a:custGeom>
              <a:rect b="b" l="l" r="r" t="t"/>
              <a:pathLst>
                <a:path extrusionOk="0" h="60127" w="106741">
                  <a:moveTo>
                    <a:pt x="53829" y="238"/>
                  </a:moveTo>
                  <a:lnTo>
                    <a:pt x="106335" y="30885"/>
                  </a:lnTo>
                  <a:lnTo>
                    <a:pt x="54984" y="59900"/>
                  </a:lnTo>
                  <a:lnTo>
                    <a:pt x="417" y="28444"/>
                  </a:lnTo>
                  <a:lnTo>
                    <a:pt x="53829" y="238"/>
                  </a:lnTo>
                  <a:close/>
                  <a:moveTo>
                    <a:pt x="53841" y="0"/>
                  </a:moveTo>
                  <a:lnTo>
                    <a:pt x="155" y="28337"/>
                  </a:lnTo>
                  <a:lnTo>
                    <a:pt x="1" y="28432"/>
                  </a:lnTo>
                  <a:lnTo>
                    <a:pt x="54984" y="60127"/>
                  </a:lnTo>
                  <a:lnTo>
                    <a:pt x="106740" y="30873"/>
                  </a:lnTo>
                  <a:lnTo>
                    <a:pt x="53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2" name="Google Shape;2132;p72"/>
          <p:cNvSpPr txBox="1"/>
          <p:nvPr>
            <p:ph type="title"/>
          </p:nvPr>
        </p:nvSpPr>
        <p:spPr>
          <a:xfrm>
            <a:off x="409000" y="145875"/>
            <a:ext cx="86292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The Data Landscape of Generative AI - Diverse and Dynamic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133" name="Google Shape;2133;p72"/>
          <p:cNvGrpSpPr/>
          <p:nvPr/>
        </p:nvGrpSpPr>
        <p:grpSpPr>
          <a:xfrm>
            <a:off x="2793101" y="1385508"/>
            <a:ext cx="1123834" cy="1739040"/>
            <a:chOff x="2583650" y="1930908"/>
            <a:chExt cx="1123834" cy="1567550"/>
          </a:xfrm>
        </p:grpSpPr>
        <p:cxnSp>
          <p:nvCxnSpPr>
            <p:cNvPr id="2134" name="Google Shape;2134;p72"/>
            <p:cNvCxnSpPr/>
            <p:nvPr/>
          </p:nvCxnSpPr>
          <p:spPr>
            <a:xfrm rot="10800000">
              <a:off x="3295284" y="2675963"/>
              <a:ext cx="0" cy="824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5" name="Google Shape;2135;p72"/>
            <p:cNvCxnSpPr/>
            <p:nvPr/>
          </p:nvCxnSpPr>
          <p:spPr>
            <a:xfrm rot="10800000">
              <a:off x="2583650" y="3498458"/>
              <a:ext cx="336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6" name="Google Shape;2136;p72"/>
            <p:cNvCxnSpPr/>
            <p:nvPr/>
          </p:nvCxnSpPr>
          <p:spPr>
            <a:xfrm rot="10800000">
              <a:off x="2583950" y="1930908"/>
              <a:ext cx="3360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7" name="Google Shape;2137;p72"/>
          <p:cNvSpPr/>
          <p:nvPr/>
        </p:nvSpPr>
        <p:spPr>
          <a:xfrm>
            <a:off x="703775" y="2478776"/>
            <a:ext cx="2089500" cy="1480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72"/>
          <p:cNvSpPr/>
          <p:nvPr/>
        </p:nvSpPr>
        <p:spPr>
          <a:xfrm>
            <a:off x="703775" y="2478775"/>
            <a:ext cx="2089500" cy="148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72"/>
          <p:cNvSpPr/>
          <p:nvPr/>
        </p:nvSpPr>
        <p:spPr>
          <a:xfrm>
            <a:off x="752105" y="833279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72"/>
          <p:cNvSpPr/>
          <p:nvPr/>
        </p:nvSpPr>
        <p:spPr>
          <a:xfrm>
            <a:off x="752105" y="833279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1" name="Google Shape;2141;p72"/>
          <p:cNvGrpSpPr/>
          <p:nvPr/>
        </p:nvGrpSpPr>
        <p:grpSpPr>
          <a:xfrm>
            <a:off x="703781" y="2616101"/>
            <a:ext cx="1955267" cy="1238630"/>
            <a:chOff x="632588" y="3031549"/>
            <a:chExt cx="1872682" cy="1206301"/>
          </a:xfrm>
        </p:grpSpPr>
        <p:sp>
          <p:nvSpPr>
            <p:cNvPr id="2142" name="Google Shape;2142;p72"/>
            <p:cNvSpPr txBox="1"/>
            <p:nvPr/>
          </p:nvSpPr>
          <p:spPr>
            <a:xfrm>
              <a:off x="632588" y="3031549"/>
              <a:ext cx="1872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Embeddings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143" name="Google Shape;2143;p72"/>
            <p:cNvSpPr txBox="1"/>
            <p:nvPr/>
          </p:nvSpPr>
          <p:spPr>
            <a:xfrm>
              <a:off x="749970" y="3345350"/>
              <a:ext cx="1755300" cy="8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Vector representations capturing semantic meaning, crucial for understanding relationships.</a:t>
              </a:r>
              <a:endParaRPr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144" name="Google Shape;2144;p72"/>
          <p:cNvGrpSpPr/>
          <p:nvPr/>
        </p:nvGrpSpPr>
        <p:grpSpPr>
          <a:xfrm>
            <a:off x="2793376" y="1377105"/>
            <a:ext cx="1123551" cy="1755847"/>
            <a:chOff x="2583775" y="1930883"/>
            <a:chExt cx="1123551" cy="1582700"/>
          </a:xfrm>
        </p:grpSpPr>
        <p:grpSp>
          <p:nvGrpSpPr>
            <p:cNvPr id="2145" name="Google Shape;2145;p72"/>
            <p:cNvGrpSpPr/>
            <p:nvPr/>
          </p:nvGrpSpPr>
          <p:grpSpPr>
            <a:xfrm rot="-5400000">
              <a:off x="2092655" y="2724201"/>
              <a:ext cx="1578752" cy="12"/>
              <a:chOff x="2447121" y="4318175"/>
              <a:chExt cx="4115620" cy="12"/>
            </a:xfrm>
          </p:grpSpPr>
          <p:cxnSp>
            <p:nvCxnSpPr>
              <p:cNvPr id="2146" name="Google Shape;2146;p72"/>
              <p:cNvCxnSpPr/>
              <p:nvPr/>
            </p:nvCxnSpPr>
            <p:spPr>
              <a:xfrm rot="10800000">
                <a:off x="4550341" y="2305788"/>
                <a:ext cx="0" cy="40248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7" name="Google Shape;2147;p72"/>
              <p:cNvCxnSpPr/>
              <p:nvPr/>
            </p:nvCxnSpPr>
            <p:spPr>
              <a:xfrm rot="10800000">
                <a:off x="4504671" y="2260625"/>
                <a:ext cx="0" cy="4115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48" name="Google Shape;2148;p72"/>
            <p:cNvCxnSpPr/>
            <p:nvPr/>
          </p:nvCxnSpPr>
          <p:spPr>
            <a:xfrm rot="10800000">
              <a:off x="2583775" y="3498458"/>
              <a:ext cx="31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9" name="Google Shape;2149;p72"/>
            <p:cNvCxnSpPr/>
            <p:nvPr/>
          </p:nvCxnSpPr>
          <p:spPr>
            <a:xfrm rot="10800000">
              <a:off x="2583775" y="1930883"/>
              <a:ext cx="31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0" name="Google Shape;2150;p72"/>
            <p:cNvCxnSpPr/>
            <p:nvPr/>
          </p:nvCxnSpPr>
          <p:spPr>
            <a:xfrm rot="10800000">
              <a:off x="3294676" y="2675500"/>
              <a:ext cx="0" cy="825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51" name="Google Shape;2151;p72"/>
          <p:cNvGrpSpPr/>
          <p:nvPr/>
        </p:nvGrpSpPr>
        <p:grpSpPr>
          <a:xfrm>
            <a:off x="841618" y="932679"/>
            <a:ext cx="1872412" cy="941187"/>
            <a:chOff x="632588" y="1460304"/>
            <a:chExt cx="1872412" cy="941187"/>
          </a:xfrm>
        </p:grpSpPr>
        <p:sp>
          <p:nvSpPr>
            <p:cNvPr id="2152" name="Google Shape;2152;p72"/>
            <p:cNvSpPr txBox="1"/>
            <p:nvPr/>
          </p:nvSpPr>
          <p:spPr>
            <a:xfrm>
              <a:off x="632700" y="1791891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Text, images, audio, and video in their raw formats.</a:t>
              </a:r>
              <a:endParaRPr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53" name="Google Shape;2153;p72"/>
            <p:cNvSpPr txBox="1"/>
            <p:nvPr/>
          </p:nvSpPr>
          <p:spPr>
            <a:xfrm>
              <a:off x="632588" y="1460304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Unstructured data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54" name="Google Shape;2154;p72"/>
          <p:cNvGrpSpPr/>
          <p:nvPr/>
        </p:nvGrpSpPr>
        <p:grpSpPr>
          <a:xfrm flipH="1">
            <a:off x="5229026" y="1385508"/>
            <a:ext cx="1123834" cy="1739040"/>
            <a:chOff x="2583650" y="1930908"/>
            <a:chExt cx="1123834" cy="1567550"/>
          </a:xfrm>
        </p:grpSpPr>
        <p:cxnSp>
          <p:nvCxnSpPr>
            <p:cNvPr id="2155" name="Google Shape;2155;p72"/>
            <p:cNvCxnSpPr/>
            <p:nvPr/>
          </p:nvCxnSpPr>
          <p:spPr>
            <a:xfrm rot="10800000">
              <a:off x="3295284" y="2675963"/>
              <a:ext cx="0" cy="824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6" name="Google Shape;2156;p72"/>
            <p:cNvCxnSpPr/>
            <p:nvPr/>
          </p:nvCxnSpPr>
          <p:spPr>
            <a:xfrm rot="10800000">
              <a:off x="2583650" y="3498458"/>
              <a:ext cx="336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7" name="Google Shape;2157;p72"/>
            <p:cNvCxnSpPr/>
            <p:nvPr/>
          </p:nvCxnSpPr>
          <p:spPr>
            <a:xfrm rot="10800000">
              <a:off x="2583950" y="1930908"/>
              <a:ext cx="3360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58" name="Google Shape;2158;p72"/>
          <p:cNvSpPr/>
          <p:nvPr/>
        </p:nvSpPr>
        <p:spPr>
          <a:xfrm>
            <a:off x="6349941" y="2767916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72"/>
          <p:cNvSpPr/>
          <p:nvPr/>
        </p:nvSpPr>
        <p:spPr>
          <a:xfrm>
            <a:off x="6349941" y="2767916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0" name="Google Shape;2160;p72"/>
          <p:cNvGrpSpPr/>
          <p:nvPr/>
        </p:nvGrpSpPr>
        <p:grpSpPr>
          <a:xfrm>
            <a:off x="6432016" y="2867424"/>
            <a:ext cx="1872411" cy="941008"/>
            <a:chOff x="6644750" y="3031549"/>
            <a:chExt cx="1872411" cy="941008"/>
          </a:xfrm>
        </p:grpSpPr>
        <p:sp>
          <p:nvSpPr>
            <p:cNvPr id="2161" name="Google Shape;2161;p72"/>
            <p:cNvSpPr txBox="1"/>
            <p:nvPr/>
          </p:nvSpPr>
          <p:spPr>
            <a:xfrm flipH="1">
              <a:off x="6644750" y="3362957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Storing generated content for analysis, refinement, and future training.</a:t>
              </a:r>
              <a:endParaRPr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2" name="Google Shape;2162;p72"/>
            <p:cNvSpPr txBox="1"/>
            <p:nvPr/>
          </p:nvSpPr>
          <p:spPr>
            <a:xfrm flipH="1">
              <a:off x="6644861" y="3031549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Model Outputs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163" name="Google Shape;2163;p72"/>
          <p:cNvSpPr/>
          <p:nvPr/>
        </p:nvSpPr>
        <p:spPr>
          <a:xfrm>
            <a:off x="6349941" y="1284666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72"/>
          <p:cNvSpPr/>
          <p:nvPr/>
        </p:nvSpPr>
        <p:spPr>
          <a:xfrm>
            <a:off x="6349941" y="1284666"/>
            <a:ext cx="2043900" cy="11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5" name="Google Shape;2165;p72"/>
          <p:cNvGrpSpPr/>
          <p:nvPr/>
        </p:nvGrpSpPr>
        <p:grpSpPr>
          <a:xfrm>
            <a:off x="6431916" y="1384166"/>
            <a:ext cx="1872411" cy="941000"/>
            <a:chOff x="6644650" y="1460366"/>
            <a:chExt cx="1872411" cy="941000"/>
          </a:xfrm>
        </p:grpSpPr>
        <p:sp>
          <p:nvSpPr>
            <p:cNvPr id="2166" name="Google Shape;2166;p72"/>
            <p:cNvSpPr txBox="1"/>
            <p:nvPr/>
          </p:nvSpPr>
          <p:spPr>
            <a:xfrm flipH="1">
              <a:off x="6644650" y="1791766"/>
              <a:ext cx="18723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Metadata, tags, labels, and annotations providing context.</a:t>
              </a:r>
              <a:endParaRPr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7" name="Google Shape;2167;p72"/>
            <p:cNvSpPr txBox="1"/>
            <p:nvPr/>
          </p:nvSpPr>
          <p:spPr>
            <a:xfrm flipH="1">
              <a:off x="6644761" y="1460366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Structured</a:t>
              </a: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data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68" name="Google Shape;2168;p72"/>
          <p:cNvGrpSpPr/>
          <p:nvPr/>
        </p:nvGrpSpPr>
        <p:grpSpPr>
          <a:xfrm flipH="1">
            <a:off x="5229034" y="1377105"/>
            <a:ext cx="1123551" cy="1755847"/>
            <a:chOff x="2583775" y="1930883"/>
            <a:chExt cx="1123551" cy="1582700"/>
          </a:xfrm>
        </p:grpSpPr>
        <p:grpSp>
          <p:nvGrpSpPr>
            <p:cNvPr id="2169" name="Google Shape;2169;p72"/>
            <p:cNvGrpSpPr/>
            <p:nvPr/>
          </p:nvGrpSpPr>
          <p:grpSpPr>
            <a:xfrm rot="-5400000">
              <a:off x="2092655" y="2724201"/>
              <a:ext cx="1578752" cy="12"/>
              <a:chOff x="2447121" y="4318175"/>
              <a:chExt cx="4115620" cy="12"/>
            </a:xfrm>
          </p:grpSpPr>
          <p:cxnSp>
            <p:nvCxnSpPr>
              <p:cNvPr id="2170" name="Google Shape;2170;p72"/>
              <p:cNvCxnSpPr/>
              <p:nvPr/>
            </p:nvCxnSpPr>
            <p:spPr>
              <a:xfrm rot="10800000">
                <a:off x="4550341" y="2305788"/>
                <a:ext cx="0" cy="40248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1" name="Google Shape;2171;p72"/>
              <p:cNvCxnSpPr/>
              <p:nvPr/>
            </p:nvCxnSpPr>
            <p:spPr>
              <a:xfrm rot="10800000">
                <a:off x="4504671" y="2260625"/>
                <a:ext cx="0" cy="4115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72" name="Google Shape;2172;p72"/>
            <p:cNvCxnSpPr/>
            <p:nvPr/>
          </p:nvCxnSpPr>
          <p:spPr>
            <a:xfrm rot="10800000">
              <a:off x="2583775" y="3498458"/>
              <a:ext cx="31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3" name="Google Shape;2173;p72"/>
            <p:cNvCxnSpPr/>
            <p:nvPr/>
          </p:nvCxnSpPr>
          <p:spPr>
            <a:xfrm rot="10800000">
              <a:off x="2583775" y="1930883"/>
              <a:ext cx="31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4" name="Google Shape;2174;p72"/>
            <p:cNvCxnSpPr/>
            <p:nvPr/>
          </p:nvCxnSpPr>
          <p:spPr>
            <a:xfrm rot="10800000">
              <a:off x="3294676" y="2675500"/>
              <a:ext cx="0" cy="825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75" name="Google Shape;2175;p72"/>
          <p:cNvGrpSpPr/>
          <p:nvPr/>
        </p:nvGrpSpPr>
        <p:grpSpPr>
          <a:xfrm>
            <a:off x="4185696" y="1088238"/>
            <a:ext cx="774556" cy="1480800"/>
            <a:chOff x="1497487" y="1370526"/>
            <a:chExt cx="1262521" cy="2413692"/>
          </a:xfrm>
        </p:grpSpPr>
        <p:sp>
          <p:nvSpPr>
            <p:cNvPr id="2176" name="Google Shape;2176;p72"/>
            <p:cNvSpPr/>
            <p:nvPr/>
          </p:nvSpPr>
          <p:spPr>
            <a:xfrm>
              <a:off x="2128740" y="1735041"/>
              <a:ext cx="631267" cy="2049177"/>
            </a:xfrm>
            <a:custGeom>
              <a:rect b="b" l="l" r="r" t="t"/>
              <a:pathLst>
                <a:path extrusionOk="0" h="44911" w="13836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2"/>
            <p:cNvSpPr/>
            <p:nvPr/>
          </p:nvSpPr>
          <p:spPr>
            <a:xfrm>
              <a:off x="1497487" y="1370526"/>
              <a:ext cx="1262489" cy="728534"/>
            </a:xfrm>
            <a:custGeom>
              <a:rect b="b" l="l" r="r" t="t"/>
              <a:pathLst>
                <a:path extrusionOk="0" h="15967" w="27671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2"/>
            <p:cNvSpPr/>
            <p:nvPr/>
          </p:nvSpPr>
          <p:spPr>
            <a:xfrm>
              <a:off x="1627890" y="1445492"/>
              <a:ext cx="1001742" cy="578602"/>
            </a:xfrm>
            <a:custGeom>
              <a:rect b="b" l="l" r="r" t="t"/>
              <a:pathLst>
                <a:path extrusionOk="0" h="12681" w="21956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2"/>
            <p:cNvSpPr/>
            <p:nvPr/>
          </p:nvSpPr>
          <p:spPr>
            <a:xfrm>
              <a:off x="1497487" y="1735041"/>
              <a:ext cx="631268" cy="2049177"/>
            </a:xfrm>
            <a:custGeom>
              <a:rect b="b" l="l" r="r" t="t"/>
              <a:pathLst>
                <a:path extrusionOk="0" h="44911" w="13836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2"/>
            <p:cNvSpPr/>
            <p:nvPr/>
          </p:nvSpPr>
          <p:spPr>
            <a:xfrm>
              <a:off x="2168390" y="1825748"/>
              <a:ext cx="512871" cy="1742788"/>
            </a:xfrm>
            <a:custGeom>
              <a:rect b="b" l="l" r="r" t="t"/>
              <a:pathLst>
                <a:path extrusionOk="0" h="38196" w="11241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2"/>
            <p:cNvSpPr/>
            <p:nvPr/>
          </p:nvSpPr>
          <p:spPr>
            <a:xfrm>
              <a:off x="2168390" y="250915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2"/>
            <p:cNvSpPr/>
            <p:nvPr/>
          </p:nvSpPr>
          <p:spPr>
            <a:xfrm>
              <a:off x="2200466" y="2683538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2"/>
            <p:cNvSpPr/>
            <p:nvPr/>
          </p:nvSpPr>
          <p:spPr>
            <a:xfrm>
              <a:off x="2453059" y="2621075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2"/>
            <p:cNvSpPr/>
            <p:nvPr/>
          </p:nvSpPr>
          <p:spPr>
            <a:xfrm>
              <a:off x="2539979" y="2542824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2"/>
            <p:cNvSpPr/>
            <p:nvPr/>
          </p:nvSpPr>
          <p:spPr>
            <a:xfrm>
              <a:off x="2553575" y="255970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2"/>
            <p:cNvSpPr/>
            <p:nvPr/>
          </p:nvSpPr>
          <p:spPr>
            <a:xfrm>
              <a:off x="2467751" y="2650504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2"/>
            <p:cNvSpPr/>
            <p:nvPr/>
          </p:nvSpPr>
          <p:spPr>
            <a:xfrm>
              <a:off x="2168390" y="2486338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2"/>
            <p:cNvSpPr/>
            <p:nvPr/>
          </p:nvSpPr>
          <p:spPr>
            <a:xfrm>
              <a:off x="2168390" y="1825748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2"/>
            <p:cNvSpPr/>
            <p:nvPr/>
          </p:nvSpPr>
          <p:spPr>
            <a:xfrm>
              <a:off x="2200466" y="2000135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2"/>
            <p:cNvSpPr/>
            <p:nvPr/>
          </p:nvSpPr>
          <p:spPr>
            <a:xfrm>
              <a:off x="2453059" y="1937671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2"/>
            <p:cNvSpPr/>
            <p:nvPr/>
          </p:nvSpPr>
          <p:spPr>
            <a:xfrm>
              <a:off x="2467751" y="1967101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2"/>
            <p:cNvSpPr/>
            <p:nvPr/>
          </p:nvSpPr>
          <p:spPr>
            <a:xfrm>
              <a:off x="2168390" y="2372270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2"/>
            <p:cNvSpPr/>
            <p:nvPr/>
          </p:nvSpPr>
          <p:spPr>
            <a:xfrm>
              <a:off x="2200466" y="254665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2"/>
            <p:cNvSpPr/>
            <p:nvPr/>
          </p:nvSpPr>
          <p:spPr>
            <a:xfrm>
              <a:off x="2453059" y="2484193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2"/>
            <p:cNvSpPr/>
            <p:nvPr/>
          </p:nvSpPr>
          <p:spPr>
            <a:xfrm>
              <a:off x="2539979" y="2405943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2"/>
            <p:cNvSpPr/>
            <p:nvPr/>
          </p:nvSpPr>
          <p:spPr>
            <a:xfrm>
              <a:off x="2553575" y="242332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2"/>
            <p:cNvSpPr/>
            <p:nvPr/>
          </p:nvSpPr>
          <p:spPr>
            <a:xfrm>
              <a:off x="2467751" y="2513623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2"/>
            <p:cNvSpPr/>
            <p:nvPr/>
          </p:nvSpPr>
          <p:spPr>
            <a:xfrm>
              <a:off x="2168390" y="2350004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2"/>
            <p:cNvSpPr/>
            <p:nvPr/>
          </p:nvSpPr>
          <p:spPr>
            <a:xfrm>
              <a:off x="2168390" y="2235890"/>
              <a:ext cx="512871" cy="386876"/>
            </a:xfrm>
            <a:custGeom>
              <a:rect b="b" l="l" r="r" t="t"/>
              <a:pathLst>
                <a:path extrusionOk="0" h="8479" w="11241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2"/>
            <p:cNvSpPr/>
            <p:nvPr/>
          </p:nvSpPr>
          <p:spPr>
            <a:xfrm>
              <a:off x="2200466" y="241027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2"/>
            <p:cNvSpPr/>
            <p:nvPr/>
          </p:nvSpPr>
          <p:spPr>
            <a:xfrm>
              <a:off x="2453059" y="2347814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2"/>
            <p:cNvSpPr/>
            <p:nvPr/>
          </p:nvSpPr>
          <p:spPr>
            <a:xfrm>
              <a:off x="2539979" y="2269609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2"/>
            <p:cNvSpPr/>
            <p:nvPr/>
          </p:nvSpPr>
          <p:spPr>
            <a:xfrm>
              <a:off x="2553575" y="2286993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2"/>
            <p:cNvSpPr/>
            <p:nvPr/>
          </p:nvSpPr>
          <p:spPr>
            <a:xfrm>
              <a:off x="2467751" y="2377289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2"/>
            <p:cNvSpPr/>
            <p:nvPr/>
          </p:nvSpPr>
          <p:spPr>
            <a:xfrm>
              <a:off x="2168390" y="2213077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2"/>
            <p:cNvSpPr/>
            <p:nvPr/>
          </p:nvSpPr>
          <p:spPr>
            <a:xfrm>
              <a:off x="2168390" y="2099009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2"/>
            <p:cNvSpPr/>
            <p:nvPr/>
          </p:nvSpPr>
          <p:spPr>
            <a:xfrm>
              <a:off x="2200466" y="2273396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2"/>
            <p:cNvSpPr/>
            <p:nvPr/>
          </p:nvSpPr>
          <p:spPr>
            <a:xfrm>
              <a:off x="2453059" y="2210932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2"/>
            <p:cNvSpPr/>
            <p:nvPr/>
          </p:nvSpPr>
          <p:spPr>
            <a:xfrm>
              <a:off x="2539979" y="2132682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2"/>
            <p:cNvSpPr/>
            <p:nvPr/>
          </p:nvSpPr>
          <p:spPr>
            <a:xfrm>
              <a:off x="2553575" y="215006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2"/>
            <p:cNvSpPr/>
            <p:nvPr/>
          </p:nvSpPr>
          <p:spPr>
            <a:xfrm>
              <a:off x="2467751" y="2240362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2"/>
            <p:cNvSpPr/>
            <p:nvPr/>
          </p:nvSpPr>
          <p:spPr>
            <a:xfrm>
              <a:off x="2168390" y="2076743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2"/>
            <p:cNvSpPr/>
            <p:nvPr/>
          </p:nvSpPr>
          <p:spPr>
            <a:xfrm>
              <a:off x="2168390" y="1962675"/>
              <a:ext cx="512871" cy="386830"/>
            </a:xfrm>
            <a:custGeom>
              <a:rect b="b" l="l" r="r" t="t"/>
              <a:pathLst>
                <a:path extrusionOk="0" h="8478" w="11241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2"/>
            <p:cNvSpPr/>
            <p:nvPr/>
          </p:nvSpPr>
          <p:spPr>
            <a:xfrm>
              <a:off x="2200466" y="2137062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2"/>
            <p:cNvSpPr/>
            <p:nvPr/>
          </p:nvSpPr>
          <p:spPr>
            <a:xfrm>
              <a:off x="2453059" y="2074553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2"/>
            <p:cNvSpPr/>
            <p:nvPr/>
          </p:nvSpPr>
          <p:spPr>
            <a:xfrm>
              <a:off x="2539979" y="1996348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2"/>
            <p:cNvSpPr/>
            <p:nvPr/>
          </p:nvSpPr>
          <p:spPr>
            <a:xfrm>
              <a:off x="2553575" y="2013732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2"/>
            <p:cNvSpPr/>
            <p:nvPr/>
          </p:nvSpPr>
          <p:spPr>
            <a:xfrm>
              <a:off x="2467751" y="2104028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2"/>
            <p:cNvSpPr/>
            <p:nvPr/>
          </p:nvSpPr>
          <p:spPr>
            <a:xfrm>
              <a:off x="2168390" y="1939862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2"/>
            <p:cNvSpPr/>
            <p:nvPr/>
          </p:nvSpPr>
          <p:spPr>
            <a:xfrm>
              <a:off x="2168390" y="3192007"/>
              <a:ext cx="512871" cy="387423"/>
            </a:xfrm>
            <a:custGeom>
              <a:rect b="b" l="l" r="r" t="t"/>
              <a:pathLst>
                <a:path extrusionOk="0" h="8491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2"/>
            <p:cNvSpPr/>
            <p:nvPr/>
          </p:nvSpPr>
          <p:spPr>
            <a:xfrm>
              <a:off x="2200466" y="3366394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2"/>
            <p:cNvSpPr/>
            <p:nvPr/>
          </p:nvSpPr>
          <p:spPr>
            <a:xfrm>
              <a:off x="2453059" y="3303930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2"/>
            <p:cNvSpPr/>
            <p:nvPr/>
          </p:nvSpPr>
          <p:spPr>
            <a:xfrm>
              <a:off x="2539979" y="3225725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2"/>
            <p:cNvSpPr/>
            <p:nvPr/>
          </p:nvSpPr>
          <p:spPr>
            <a:xfrm>
              <a:off x="2553575" y="3243109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2"/>
            <p:cNvSpPr/>
            <p:nvPr/>
          </p:nvSpPr>
          <p:spPr>
            <a:xfrm>
              <a:off x="2467751" y="3333633"/>
              <a:ext cx="36409" cy="41932"/>
            </a:xfrm>
            <a:custGeom>
              <a:rect b="b" l="l" r="r" t="t"/>
              <a:pathLst>
                <a:path extrusionOk="0" h="919" w="798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2"/>
            <p:cNvSpPr/>
            <p:nvPr/>
          </p:nvSpPr>
          <p:spPr>
            <a:xfrm>
              <a:off x="2168390" y="3169741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2"/>
            <p:cNvSpPr/>
            <p:nvPr/>
          </p:nvSpPr>
          <p:spPr>
            <a:xfrm>
              <a:off x="2168390" y="3055673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2200466" y="3230060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2453059" y="3167596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2539979" y="3089346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2553575" y="3106182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2"/>
            <p:cNvSpPr/>
            <p:nvPr/>
          </p:nvSpPr>
          <p:spPr>
            <a:xfrm>
              <a:off x="2467751" y="3197026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2"/>
            <p:cNvSpPr/>
            <p:nvPr/>
          </p:nvSpPr>
          <p:spPr>
            <a:xfrm>
              <a:off x="2168390" y="303285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2168390" y="291879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2200466" y="3093133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2453059" y="3030669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2539979" y="295246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2"/>
            <p:cNvSpPr/>
            <p:nvPr/>
          </p:nvSpPr>
          <p:spPr>
            <a:xfrm>
              <a:off x="2553575" y="2969848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2"/>
            <p:cNvSpPr/>
            <p:nvPr/>
          </p:nvSpPr>
          <p:spPr>
            <a:xfrm>
              <a:off x="2467751" y="3060373"/>
              <a:ext cx="36409" cy="42479"/>
            </a:xfrm>
            <a:custGeom>
              <a:rect b="b" l="l" r="r" t="t"/>
              <a:pathLst>
                <a:path extrusionOk="0" h="931" w="798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2"/>
            <p:cNvSpPr/>
            <p:nvPr/>
          </p:nvSpPr>
          <p:spPr>
            <a:xfrm>
              <a:off x="2168390" y="2896480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2"/>
            <p:cNvSpPr/>
            <p:nvPr/>
          </p:nvSpPr>
          <p:spPr>
            <a:xfrm>
              <a:off x="2168390" y="278241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2"/>
            <p:cNvSpPr/>
            <p:nvPr/>
          </p:nvSpPr>
          <p:spPr>
            <a:xfrm>
              <a:off x="2200466" y="2956799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2"/>
            <p:cNvSpPr/>
            <p:nvPr/>
          </p:nvSpPr>
          <p:spPr>
            <a:xfrm>
              <a:off x="2453059" y="2894335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2"/>
            <p:cNvSpPr/>
            <p:nvPr/>
          </p:nvSpPr>
          <p:spPr>
            <a:xfrm>
              <a:off x="2539979" y="2816085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2"/>
            <p:cNvSpPr/>
            <p:nvPr/>
          </p:nvSpPr>
          <p:spPr>
            <a:xfrm>
              <a:off x="2553575" y="2832921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2467751" y="2923765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2168390" y="275959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2168390" y="264553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2200466" y="2819918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2453059" y="2757408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2539979" y="267920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2553575" y="269658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2467751" y="2786884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2168390" y="2623265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1576240" y="1917048"/>
              <a:ext cx="144038" cy="1465190"/>
            </a:xfrm>
            <a:custGeom>
              <a:rect b="b" l="l" r="r" t="t"/>
              <a:pathLst>
                <a:path extrusionOk="0" h="32112" w="3157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2681241" y="1803482"/>
              <a:ext cx="39146" cy="1502696"/>
            </a:xfrm>
            <a:custGeom>
              <a:rect b="b" l="l" r="r" t="t"/>
              <a:pathLst>
                <a:path extrusionOk="0" h="32934" w="858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2168390" y="3283307"/>
              <a:ext cx="551971" cy="341750"/>
            </a:xfrm>
            <a:custGeom>
              <a:rect b="b" l="l" r="r" t="t"/>
              <a:pathLst>
                <a:path extrusionOk="0" h="7490" w="12098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2168390" y="3333816"/>
              <a:ext cx="551971" cy="427028"/>
            </a:xfrm>
            <a:custGeom>
              <a:rect b="b" l="l" r="r" t="t"/>
              <a:pathLst>
                <a:path extrusionOk="0" h="9359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2168390" y="3306120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2168390" y="3403352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2168390" y="3354987"/>
              <a:ext cx="551971" cy="357537"/>
            </a:xfrm>
            <a:custGeom>
              <a:rect b="b" l="l" r="r" t="t"/>
              <a:pathLst>
                <a:path extrusionOk="0" h="7836" w="12098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2143432" y="2797104"/>
              <a:ext cx="34264" cy="110829"/>
            </a:xfrm>
            <a:custGeom>
              <a:rect b="b" l="l" r="r" t="t"/>
              <a:pathLst>
                <a:path extrusionOk="0" h="2429" w="751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1676756" y="1474282"/>
              <a:ext cx="903968" cy="521568"/>
            </a:xfrm>
            <a:custGeom>
              <a:rect b="b" l="l" r="r" t="t"/>
              <a:pathLst>
                <a:path extrusionOk="0" h="11431" w="19813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2086352" y="2071313"/>
              <a:ext cx="6022" cy="1695518"/>
            </a:xfrm>
            <a:custGeom>
              <a:rect b="b" l="l" r="r" t="t"/>
              <a:pathLst>
                <a:path extrusionOk="0" h="37160" w="132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1533898" y="1752425"/>
              <a:ext cx="6023" cy="1695518"/>
            </a:xfrm>
            <a:custGeom>
              <a:rect b="b" l="l" r="r" t="t"/>
              <a:pathLst>
                <a:path extrusionOk="0" h="37160" w="132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2"/>
            <p:cNvSpPr/>
            <p:nvPr/>
          </p:nvSpPr>
          <p:spPr>
            <a:xfrm>
              <a:off x="2539979" y="1857847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2"/>
            <p:cNvSpPr/>
            <p:nvPr/>
          </p:nvSpPr>
          <p:spPr>
            <a:xfrm>
              <a:off x="2553575" y="1875231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8" name="Google Shape;2268;p72"/>
          <p:cNvGrpSpPr/>
          <p:nvPr/>
        </p:nvGrpSpPr>
        <p:grpSpPr>
          <a:xfrm>
            <a:off x="4650139" y="1377105"/>
            <a:ext cx="774556" cy="1480800"/>
            <a:chOff x="1497487" y="1370526"/>
            <a:chExt cx="1262521" cy="2413692"/>
          </a:xfrm>
        </p:grpSpPr>
        <p:sp>
          <p:nvSpPr>
            <p:cNvPr id="2269" name="Google Shape;2269;p72"/>
            <p:cNvSpPr/>
            <p:nvPr/>
          </p:nvSpPr>
          <p:spPr>
            <a:xfrm>
              <a:off x="2128740" y="1735041"/>
              <a:ext cx="631267" cy="2049177"/>
            </a:xfrm>
            <a:custGeom>
              <a:rect b="b" l="l" r="r" t="t"/>
              <a:pathLst>
                <a:path extrusionOk="0" h="44911" w="13836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2"/>
            <p:cNvSpPr/>
            <p:nvPr/>
          </p:nvSpPr>
          <p:spPr>
            <a:xfrm>
              <a:off x="1497487" y="1370526"/>
              <a:ext cx="1262489" cy="728534"/>
            </a:xfrm>
            <a:custGeom>
              <a:rect b="b" l="l" r="r" t="t"/>
              <a:pathLst>
                <a:path extrusionOk="0" h="15967" w="27671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2"/>
            <p:cNvSpPr/>
            <p:nvPr/>
          </p:nvSpPr>
          <p:spPr>
            <a:xfrm>
              <a:off x="1627890" y="1445492"/>
              <a:ext cx="1001742" cy="578602"/>
            </a:xfrm>
            <a:custGeom>
              <a:rect b="b" l="l" r="r" t="t"/>
              <a:pathLst>
                <a:path extrusionOk="0" h="12681" w="21956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2"/>
            <p:cNvSpPr/>
            <p:nvPr/>
          </p:nvSpPr>
          <p:spPr>
            <a:xfrm>
              <a:off x="1497487" y="1735041"/>
              <a:ext cx="631268" cy="2049177"/>
            </a:xfrm>
            <a:custGeom>
              <a:rect b="b" l="l" r="r" t="t"/>
              <a:pathLst>
                <a:path extrusionOk="0" h="44911" w="13836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2"/>
            <p:cNvSpPr/>
            <p:nvPr/>
          </p:nvSpPr>
          <p:spPr>
            <a:xfrm>
              <a:off x="2168390" y="1825748"/>
              <a:ext cx="512871" cy="1742788"/>
            </a:xfrm>
            <a:custGeom>
              <a:rect b="b" l="l" r="r" t="t"/>
              <a:pathLst>
                <a:path extrusionOk="0" h="38196" w="11241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2"/>
            <p:cNvSpPr/>
            <p:nvPr/>
          </p:nvSpPr>
          <p:spPr>
            <a:xfrm>
              <a:off x="2168390" y="250915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2"/>
            <p:cNvSpPr/>
            <p:nvPr/>
          </p:nvSpPr>
          <p:spPr>
            <a:xfrm>
              <a:off x="2200466" y="2683538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2"/>
            <p:cNvSpPr/>
            <p:nvPr/>
          </p:nvSpPr>
          <p:spPr>
            <a:xfrm>
              <a:off x="2453059" y="2621075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2"/>
            <p:cNvSpPr/>
            <p:nvPr/>
          </p:nvSpPr>
          <p:spPr>
            <a:xfrm>
              <a:off x="2539979" y="2542824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2"/>
            <p:cNvSpPr/>
            <p:nvPr/>
          </p:nvSpPr>
          <p:spPr>
            <a:xfrm>
              <a:off x="2553575" y="255970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2"/>
            <p:cNvSpPr/>
            <p:nvPr/>
          </p:nvSpPr>
          <p:spPr>
            <a:xfrm>
              <a:off x="2467751" y="2650504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2"/>
            <p:cNvSpPr/>
            <p:nvPr/>
          </p:nvSpPr>
          <p:spPr>
            <a:xfrm>
              <a:off x="2168390" y="2486338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2"/>
            <p:cNvSpPr/>
            <p:nvPr/>
          </p:nvSpPr>
          <p:spPr>
            <a:xfrm>
              <a:off x="2168390" y="1825748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2"/>
            <p:cNvSpPr/>
            <p:nvPr/>
          </p:nvSpPr>
          <p:spPr>
            <a:xfrm>
              <a:off x="2200466" y="2000135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2"/>
            <p:cNvSpPr/>
            <p:nvPr/>
          </p:nvSpPr>
          <p:spPr>
            <a:xfrm>
              <a:off x="2453059" y="1937671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2"/>
            <p:cNvSpPr/>
            <p:nvPr/>
          </p:nvSpPr>
          <p:spPr>
            <a:xfrm>
              <a:off x="2467751" y="1967101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2"/>
            <p:cNvSpPr/>
            <p:nvPr/>
          </p:nvSpPr>
          <p:spPr>
            <a:xfrm>
              <a:off x="2168390" y="2372270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2200466" y="254665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2453059" y="2484193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2539979" y="2405943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2553575" y="242332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2"/>
            <p:cNvSpPr/>
            <p:nvPr/>
          </p:nvSpPr>
          <p:spPr>
            <a:xfrm>
              <a:off x="2467751" y="2513623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2"/>
            <p:cNvSpPr/>
            <p:nvPr/>
          </p:nvSpPr>
          <p:spPr>
            <a:xfrm>
              <a:off x="2168390" y="2350004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2"/>
            <p:cNvSpPr/>
            <p:nvPr/>
          </p:nvSpPr>
          <p:spPr>
            <a:xfrm>
              <a:off x="2168390" y="2235890"/>
              <a:ext cx="512871" cy="386876"/>
            </a:xfrm>
            <a:custGeom>
              <a:rect b="b" l="l" r="r" t="t"/>
              <a:pathLst>
                <a:path extrusionOk="0" h="8479" w="11241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2"/>
            <p:cNvSpPr/>
            <p:nvPr/>
          </p:nvSpPr>
          <p:spPr>
            <a:xfrm>
              <a:off x="2200466" y="241027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2"/>
            <p:cNvSpPr/>
            <p:nvPr/>
          </p:nvSpPr>
          <p:spPr>
            <a:xfrm>
              <a:off x="2453059" y="2347814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2"/>
            <p:cNvSpPr/>
            <p:nvPr/>
          </p:nvSpPr>
          <p:spPr>
            <a:xfrm>
              <a:off x="2539979" y="2269609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2"/>
            <p:cNvSpPr/>
            <p:nvPr/>
          </p:nvSpPr>
          <p:spPr>
            <a:xfrm>
              <a:off x="2553575" y="2286993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2"/>
            <p:cNvSpPr/>
            <p:nvPr/>
          </p:nvSpPr>
          <p:spPr>
            <a:xfrm>
              <a:off x="2467751" y="2377289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2"/>
            <p:cNvSpPr/>
            <p:nvPr/>
          </p:nvSpPr>
          <p:spPr>
            <a:xfrm>
              <a:off x="2168390" y="2213077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2"/>
            <p:cNvSpPr/>
            <p:nvPr/>
          </p:nvSpPr>
          <p:spPr>
            <a:xfrm>
              <a:off x="2168390" y="2099009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2"/>
            <p:cNvSpPr/>
            <p:nvPr/>
          </p:nvSpPr>
          <p:spPr>
            <a:xfrm>
              <a:off x="2200466" y="2273396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2"/>
            <p:cNvSpPr/>
            <p:nvPr/>
          </p:nvSpPr>
          <p:spPr>
            <a:xfrm>
              <a:off x="2453059" y="2210932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2"/>
            <p:cNvSpPr/>
            <p:nvPr/>
          </p:nvSpPr>
          <p:spPr>
            <a:xfrm>
              <a:off x="2539979" y="2132682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2"/>
            <p:cNvSpPr/>
            <p:nvPr/>
          </p:nvSpPr>
          <p:spPr>
            <a:xfrm>
              <a:off x="2553575" y="215006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2"/>
            <p:cNvSpPr/>
            <p:nvPr/>
          </p:nvSpPr>
          <p:spPr>
            <a:xfrm>
              <a:off x="2467751" y="2240362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2"/>
            <p:cNvSpPr/>
            <p:nvPr/>
          </p:nvSpPr>
          <p:spPr>
            <a:xfrm>
              <a:off x="2168390" y="2076743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2"/>
            <p:cNvSpPr/>
            <p:nvPr/>
          </p:nvSpPr>
          <p:spPr>
            <a:xfrm>
              <a:off x="2168390" y="1962675"/>
              <a:ext cx="512871" cy="386830"/>
            </a:xfrm>
            <a:custGeom>
              <a:rect b="b" l="l" r="r" t="t"/>
              <a:pathLst>
                <a:path extrusionOk="0" h="8478" w="11241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2"/>
            <p:cNvSpPr/>
            <p:nvPr/>
          </p:nvSpPr>
          <p:spPr>
            <a:xfrm>
              <a:off x="2200466" y="2137062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2"/>
            <p:cNvSpPr/>
            <p:nvPr/>
          </p:nvSpPr>
          <p:spPr>
            <a:xfrm>
              <a:off x="2453059" y="2074553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2"/>
            <p:cNvSpPr/>
            <p:nvPr/>
          </p:nvSpPr>
          <p:spPr>
            <a:xfrm>
              <a:off x="2539979" y="1996348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2"/>
            <p:cNvSpPr/>
            <p:nvPr/>
          </p:nvSpPr>
          <p:spPr>
            <a:xfrm>
              <a:off x="2553575" y="2013732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2"/>
            <p:cNvSpPr/>
            <p:nvPr/>
          </p:nvSpPr>
          <p:spPr>
            <a:xfrm>
              <a:off x="2467751" y="2104028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2"/>
            <p:cNvSpPr/>
            <p:nvPr/>
          </p:nvSpPr>
          <p:spPr>
            <a:xfrm>
              <a:off x="2168390" y="1939862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2"/>
            <p:cNvSpPr/>
            <p:nvPr/>
          </p:nvSpPr>
          <p:spPr>
            <a:xfrm>
              <a:off x="2168390" y="3192007"/>
              <a:ext cx="512871" cy="387423"/>
            </a:xfrm>
            <a:custGeom>
              <a:rect b="b" l="l" r="r" t="t"/>
              <a:pathLst>
                <a:path extrusionOk="0" h="8491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2"/>
            <p:cNvSpPr/>
            <p:nvPr/>
          </p:nvSpPr>
          <p:spPr>
            <a:xfrm>
              <a:off x="2200466" y="3366394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2"/>
            <p:cNvSpPr/>
            <p:nvPr/>
          </p:nvSpPr>
          <p:spPr>
            <a:xfrm>
              <a:off x="2453059" y="3303930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2"/>
            <p:cNvSpPr/>
            <p:nvPr/>
          </p:nvSpPr>
          <p:spPr>
            <a:xfrm>
              <a:off x="2539979" y="3225725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2"/>
            <p:cNvSpPr/>
            <p:nvPr/>
          </p:nvSpPr>
          <p:spPr>
            <a:xfrm>
              <a:off x="2553575" y="3243109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2"/>
            <p:cNvSpPr/>
            <p:nvPr/>
          </p:nvSpPr>
          <p:spPr>
            <a:xfrm>
              <a:off x="2467751" y="3333633"/>
              <a:ext cx="36409" cy="41932"/>
            </a:xfrm>
            <a:custGeom>
              <a:rect b="b" l="l" r="r" t="t"/>
              <a:pathLst>
                <a:path extrusionOk="0" h="919" w="798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2"/>
            <p:cNvSpPr/>
            <p:nvPr/>
          </p:nvSpPr>
          <p:spPr>
            <a:xfrm>
              <a:off x="2168390" y="3169741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2"/>
            <p:cNvSpPr/>
            <p:nvPr/>
          </p:nvSpPr>
          <p:spPr>
            <a:xfrm>
              <a:off x="2168390" y="3055673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2"/>
            <p:cNvSpPr/>
            <p:nvPr/>
          </p:nvSpPr>
          <p:spPr>
            <a:xfrm>
              <a:off x="2200466" y="3230060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2"/>
            <p:cNvSpPr/>
            <p:nvPr/>
          </p:nvSpPr>
          <p:spPr>
            <a:xfrm>
              <a:off x="2453059" y="3167596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2539979" y="3089346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2553575" y="3106182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2467751" y="3197026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2168390" y="303285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2168390" y="291879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2200466" y="3093133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2453059" y="3030669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2539979" y="295246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2553575" y="2969848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2467751" y="3060373"/>
              <a:ext cx="36409" cy="42479"/>
            </a:xfrm>
            <a:custGeom>
              <a:rect b="b" l="l" r="r" t="t"/>
              <a:pathLst>
                <a:path extrusionOk="0" h="931" w="798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2168390" y="2896480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2168390" y="278241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2200466" y="2956799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2453059" y="2894335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2539979" y="2816085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2553575" y="2832921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2467751" y="2923765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2168390" y="275959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2168390" y="264553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2200466" y="2819918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2453059" y="2757408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2539979" y="267920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2553575" y="269658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2467751" y="2786884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2168390" y="2623265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1576240" y="1917048"/>
              <a:ext cx="144038" cy="1465190"/>
            </a:xfrm>
            <a:custGeom>
              <a:rect b="b" l="l" r="r" t="t"/>
              <a:pathLst>
                <a:path extrusionOk="0" h="32112" w="3157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2681241" y="1803482"/>
              <a:ext cx="39146" cy="1502696"/>
            </a:xfrm>
            <a:custGeom>
              <a:rect b="b" l="l" r="r" t="t"/>
              <a:pathLst>
                <a:path extrusionOk="0" h="32934" w="858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2168390" y="3283307"/>
              <a:ext cx="551971" cy="341750"/>
            </a:xfrm>
            <a:custGeom>
              <a:rect b="b" l="l" r="r" t="t"/>
              <a:pathLst>
                <a:path extrusionOk="0" h="7490" w="12098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2168390" y="3333816"/>
              <a:ext cx="551971" cy="427028"/>
            </a:xfrm>
            <a:custGeom>
              <a:rect b="b" l="l" r="r" t="t"/>
              <a:pathLst>
                <a:path extrusionOk="0" h="9359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2168390" y="3306120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2168390" y="3403352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2168390" y="3354987"/>
              <a:ext cx="551971" cy="357537"/>
            </a:xfrm>
            <a:custGeom>
              <a:rect b="b" l="l" r="r" t="t"/>
              <a:pathLst>
                <a:path extrusionOk="0" h="7836" w="12098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2143432" y="2797104"/>
              <a:ext cx="34264" cy="110829"/>
            </a:xfrm>
            <a:custGeom>
              <a:rect b="b" l="l" r="r" t="t"/>
              <a:pathLst>
                <a:path extrusionOk="0" h="2429" w="751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1676756" y="1474282"/>
              <a:ext cx="903968" cy="521568"/>
            </a:xfrm>
            <a:custGeom>
              <a:rect b="b" l="l" r="r" t="t"/>
              <a:pathLst>
                <a:path extrusionOk="0" h="11431" w="19813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2086352" y="2071313"/>
              <a:ext cx="6022" cy="1695518"/>
            </a:xfrm>
            <a:custGeom>
              <a:rect b="b" l="l" r="r" t="t"/>
              <a:pathLst>
                <a:path extrusionOk="0" h="37160" w="132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1533898" y="1752425"/>
              <a:ext cx="6023" cy="1695518"/>
            </a:xfrm>
            <a:custGeom>
              <a:rect b="b" l="l" r="r" t="t"/>
              <a:pathLst>
                <a:path extrusionOk="0" h="37160" w="132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2539979" y="1857847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2553575" y="1875231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1" name="Google Shape;2361;p72"/>
          <p:cNvGrpSpPr/>
          <p:nvPr/>
        </p:nvGrpSpPr>
        <p:grpSpPr>
          <a:xfrm>
            <a:off x="3775474" y="1384181"/>
            <a:ext cx="774556" cy="1480800"/>
            <a:chOff x="1497487" y="1370526"/>
            <a:chExt cx="1262521" cy="2413692"/>
          </a:xfrm>
        </p:grpSpPr>
        <p:sp>
          <p:nvSpPr>
            <p:cNvPr id="2362" name="Google Shape;2362;p72"/>
            <p:cNvSpPr/>
            <p:nvPr/>
          </p:nvSpPr>
          <p:spPr>
            <a:xfrm>
              <a:off x="2128740" y="1735041"/>
              <a:ext cx="631267" cy="2049177"/>
            </a:xfrm>
            <a:custGeom>
              <a:rect b="b" l="l" r="r" t="t"/>
              <a:pathLst>
                <a:path extrusionOk="0" h="44911" w="13836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1497487" y="1370526"/>
              <a:ext cx="1262489" cy="728534"/>
            </a:xfrm>
            <a:custGeom>
              <a:rect b="b" l="l" r="r" t="t"/>
              <a:pathLst>
                <a:path extrusionOk="0" h="15967" w="27671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1627890" y="1445492"/>
              <a:ext cx="1001742" cy="578602"/>
            </a:xfrm>
            <a:custGeom>
              <a:rect b="b" l="l" r="r" t="t"/>
              <a:pathLst>
                <a:path extrusionOk="0" h="12681" w="21956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1497487" y="1735041"/>
              <a:ext cx="631268" cy="2049177"/>
            </a:xfrm>
            <a:custGeom>
              <a:rect b="b" l="l" r="r" t="t"/>
              <a:pathLst>
                <a:path extrusionOk="0" h="44911" w="13836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2168390" y="1825748"/>
              <a:ext cx="512871" cy="1742788"/>
            </a:xfrm>
            <a:custGeom>
              <a:rect b="b" l="l" r="r" t="t"/>
              <a:pathLst>
                <a:path extrusionOk="0" h="38196" w="11241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2168390" y="250915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2200466" y="2683538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2"/>
            <p:cNvSpPr/>
            <p:nvPr/>
          </p:nvSpPr>
          <p:spPr>
            <a:xfrm>
              <a:off x="2453059" y="2621075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2"/>
            <p:cNvSpPr/>
            <p:nvPr/>
          </p:nvSpPr>
          <p:spPr>
            <a:xfrm>
              <a:off x="2539979" y="2542824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2"/>
            <p:cNvSpPr/>
            <p:nvPr/>
          </p:nvSpPr>
          <p:spPr>
            <a:xfrm>
              <a:off x="2553575" y="255970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2"/>
            <p:cNvSpPr/>
            <p:nvPr/>
          </p:nvSpPr>
          <p:spPr>
            <a:xfrm>
              <a:off x="2467751" y="2650504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2"/>
            <p:cNvSpPr/>
            <p:nvPr/>
          </p:nvSpPr>
          <p:spPr>
            <a:xfrm>
              <a:off x="2168390" y="2486338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2"/>
            <p:cNvSpPr/>
            <p:nvPr/>
          </p:nvSpPr>
          <p:spPr>
            <a:xfrm>
              <a:off x="2168390" y="1825748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2"/>
            <p:cNvSpPr/>
            <p:nvPr/>
          </p:nvSpPr>
          <p:spPr>
            <a:xfrm>
              <a:off x="2200466" y="2000135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2"/>
            <p:cNvSpPr/>
            <p:nvPr/>
          </p:nvSpPr>
          <p:spPr>
            <a:xfrm>
              <a:off x="2453059" y="1937671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2"/>
            <p:cNvSpPr/>
            <p:nvPr/>
          </p:nvSpPr>
          <p:spPr>
            <a:xfrm>
              <a:off x="2467751" y="1967101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2"/>
            <p:cNvSpPr/>
            <p:nvPr/>
          </p:nvSpPr>
          <p:spPr>
            <a:xfrm>
              <a:off x="2168390" y="2372270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2"/>
            <p:cNvSpPr/>
            <p:nvPr/>
          </p:nvSpPr>
          <p:spPr>
            <a:xfrm>
              <a:off x="2200466" y="254665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2"/>
            <p:cNvSpPr/>
            <p:nvPr/>
          </p:nvSpPr>
          <p:spPr>
            <a:xfrm>
              <a:off x="2453059" y="2484193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2"/>
            <p:cNvSpPr/>
            <p:nvPr/>
          </p:nvSpPr>
          <p:spPr>
            <a:xfrm>
              <a:off x="2539979" y="2405943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2"/>
            <p:cNvSpPr/>
            <p:nvPr/>
          </p:nvSpPr>
          <p:spPr>
            <a:xfrm>
              <a:off x="2553575" y="242332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2"/>
            <p:cNvSpPr/>
            <p:nvPr/>
          </p:nvSpPr>
          <p:spPr>
            <a:xfrm>
              <a:off x="2467751" y="2513623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2"/>
            <p:cNvSpPr/>
            <p:nvPr/>
          </p:nvSpPr>
          <p:spPr>
            <a:xfrm>
              <a:off x="2168390" y="2350004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2"/>
            <p:cNvSpPr/>
            <p:nvPr/>
          </p:nvSpPr>
          <p:spPr>
            <a:xfrm>
              <a:off x="2168390" y="2235890"/>
              <a:ext cx="512871" cy="386876"/>
            </a:xfrm>
            <a:custGeom>
              <a:rect b="b" l="l" r="r" t="t"/>
              <a:pathLst>
                <a:path extrusionOk="0" h="8479" w="11241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2"/>
            <p:cNvSpPr/>
            <p:nvPr/>
          </p:nvSpPr>
          <p:spPr>
            <a:xfrm>
              <a:off x="2200466" y="241027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2"/>
            <p:cNvSpPr/>
            <p:nvPr/>
          </p:nvSpPr>
          <p:spPr>
            <a:xfrm>
              <a:off x="2453059" y="2347814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2"/>
            <p:cNvSpPr/>
            <p:nvPr/>
          </p:nvSpPr>
          <p:spPr>
            <a:xfrm>
              <a:off x="2539979" y="2269609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2"/>
            <p:cNvSpPr/>
            <p:nvPr/>
          </p:nvSpPr>
          <p:spPr>
            <a:xfrm>
              <a:off x="2553575" y="2286993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2"/>
            <p:cNvSpPr/>
            <p:nvPr/>
          </p:nvSpPr>
          <p:spPr>
            <a:xfrm>
              <a:off x="2467751" y="2377289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2"/>
            <p:cNvSpPr/>
            <p:nvPr/>
          </p:nvSpPr>
          <p:spPr>
            <a:xfrm>
              <a:off x="2168390" y="2213077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2"/>
            <p:cNvSpPr/>
            <p:nvPr/>
          </p:nvSpPr>
          <p:spPr>
            <a:xfrm>
              <a:off x="2168390" y="2099009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2"/>
            <p:cNvSpPr/>
            <p:nvPr/>
          </p:nvSpPr>
          <p:spPr>
            <a:xfrm>
              <a:off x="2200466" y="2273396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2"/>
            <p:cNvSpPr/>
            <p:nvPr/>
          </p:nvSpPr>
          <p:spPr>
            <a:xfrm>
              <a:off x="2453059" y="2210932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2"/>
            <p:cNvSpPr/>
            <p:nvPr/>
          </p:nvSpPr>
          <p:spPr>
            <a:xfrm>
              <a:off x="2539979" y="2132682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2"/>
            <p:cNvSpPr/>
            <p:nvPr/>
          </p:nvSpPr>
          <p:spPr>
            <a:xfrm>
              <a:off x="2553575" y="215006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2"/>
            <p:cNvSpPr/>
            <p:nvPr/>
          </p:nvSpPr>
          <p:spPr>
            <a:xfrm>
              <a:off x="2467751" y="2240362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2"/>
            <p:cNvSpPr/>
            <p:nvPr/>
          </p:nvSpPr>
          <p:spPr>
            <a:xfrm>
              <a:off x="2168390" y="2076743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2"/>
            <p:cNvSpPr/>
            <p:nvPr/>
          </p:nvSpPr>
          <p:spPr>
            <a:xfrm>
              <a:off x="2168390" y="1962675"/>
              <a:ext cx="512871" cy="386830"/>
            </a:xfrm>
            <a:custGeom>
              <a:rect b="b" l="l" r="r" t="t"/>
              <a:pathLst>
                <a:path extrusionOk="0" h="8478" w="11241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2"/>
            <p:cNvSpPr/>
            <p:nvPr/>
          </p:nvSpPr>
          <p:spPr>
            <a:xfrm>
              <a:off x="2200466" y="2137062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2"/>
            <p:cNvSpPr/>
            <p:nvPr/>
          </p:nvSpPr>
          <p:spPr>
            <a:xfrm>
              <a:off x="2453059" y="2074553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2"/>
            <p:cNvSpPr/>
            <p:nvPr/>
          </p:nvSpPr>
          <p:spPr>
            <a:xfrm>
              <a:off x="2539979" y="1996348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2"/>
            <p:cNvSpPr/>
            <p:nvPr/>
          </p:nvSpPr>
          <p:spPr>
            <a:xfrm>
              <a:off x="2553575" y="2013732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2"/>
            <p:cNvSpPr/>
            <p:nvPr/>
          </p:nvSpPr>
          <p:spPr>
            <a:xfrm>
              <a:off x="2467751" y="2104028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2"/>
            <p:cNvSpPr/>
            <p:nvPr/>
          </p:nvSpPr>
          <p:spPr>
            <a:xfrm>
              <a:off x="2168390" y="1939862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2"/>
            <p:cNvSpPr/>
            <p:nvPr/>
          </p:nvSpPr>
          <p:spPr>
            <a:xfrm>
              <a:off x="2168390" y="3192007"/>
              <a:ext cx="512871" cy="387423"/>
            </a:xfrm>
            <a:custGeom>
              <a:rect b="b" l="l" r="r" t="t"/>
              <a:pathLst>
                <a:path extrusionOk="0" h="8491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2"/>
            <p:cNvSpPr/>
            <p:nvPr/>
          </p:nvSpPr>
          <p:spPr>
            <a:xfrm>
              <a:off x="2200466" y="3366394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2"/>
            <p:cNvSpPr/>
            <p:nvPr/>
          </p:nvSpPr>
          <p:spPr>
            <a:xfrm>
              <a:off x="2453059" y="3303930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2"/>
            <p:cNvSpPr/>
            <p:nvPr/>
          </p:nvSpPr>
          <p:spPr>
            <a:xfrm>
              <a:off x="2539979" y="3225725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2"/>
            <p:cNvSpPr/>
            <p:nvPr/>
          </p:nvSpPr>
          <p:spPr>
            <a:xfrm>
              <a:off x="2553575" y="3243109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2"/>
            <p:cNvSpPr/>
            <p:nvPr/>
          </p:nvSpPr>
          <p:spPr>
            <a:xfrm>
              <a:off x="2467751" y="3333633"/>
              <a:ext cx="36409" cy="41932"/>
            </a:xfrm>
            <a:custGeom>
              <a:rect b="b" l="l" r="r" t="t"/>
              <a:pathLst>
                <a:path extrusionOk="0" h="919" w="798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2"/>
            <p:cNvSpPr/>
            <p:nvPr/>
          </p:nvSpPr>
          <p:spPr>
            <a:xfrm>
              <a:off x="2168390" y="3169741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2"/>
            <p:cNvSpPr/>
            <p:nvPr/>
          </p:nvSpPr>
          <p:spPr>
            <a:xfrm>
              <a:off x="2168390" y="3055673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2"/>
            <p:cNvSpPr/>
            <p:nvPr/>
          </p:nvSpPr>
          <p:spPr>
            <a:xfrm>
              <a:off x="2200466" y="3230060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2"/>
            <p:cNvSpPr/>
            <p:nvPr/>
          </p:nvSpPr>
          <p:spPr>
            <a:xfrm>
              <a:off x="2453059" y="3167596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2"/>
            <p:cNvSpPr/>
            <p:nvPr/>
          </p:nvSpPr>
          <p:spPr>
            <a:xfrm>
              <a:off x="2539979" y="3089346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2"/>
            <p:cNvSpPr/>
            <p:nvPr/>
          </p:nvSpPr>
          <p:spPr>
            <a:xfrm>
              <a:off x="2553575" y="3106182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2"/>
            <p:cNvSpPr/>
            <p:nvPr/>
          </p:nvSpPr>
          <p:spPr>
            <a:xfrm>
              <a:off x="2467751" y="3197026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2"/>
            <p:cNvSpPr/>
            <p:nvPr/>
          </p:nvSpPr>
          <p:spPr>
            <a:xfrm>
              <a:off x="2168390" y="303285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2"/>
            <p:cNvSpPr/>
            <p:nvPr/>
          </p:nvSpPr>
          <p:spPr>
            <a:xfrm>
              <a:off x="2168390" y="291879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2"/>
            <p:cNvSpPr/>
            <p:nvPr/>
          </p:nvSpPr>
          <p:spPr>
            <a:xfrm>
              <a:off x="2200466" y="3093133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2"/>
            <p:cNvSpPr/>
            <p:nvPr/>
          </p:nvSpPr>
          <p:spPr>
            <a:xfrm>
              <a:off x="2453059" y="3030669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2"/>
            <p:cNvSpPr/>
            <p:nvPr/>
          </p:nvSpPr>
          <p:spPr>
            <a:xfrm>
              <a:off x="2539979" y="295246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2"/>
            <p:cNvSpPr/>
            <p:nvPr/>
          </p:nvSpPr>
          <p:spPr>
            <a:xfrm>
              <a:off x="2553575" y="2969848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2"/>
            <p:cNvSpPr/>
            <p:nvPr/>
          </p:nvSpPr>
          <p:spPr>
            <a:xfrm>
              <a:off x="2467751" y="3060373"/>
              <a:ext cx="36409" cy="42479"/>
            </a:xfrm>
            <a:custGeom>
              <a:rect b="b" l="l" r="r" t="t"/>
              <a:pathLst>
                <a:path extrusionOk="0" h="931" w="798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2"/>
            <p:cNvSpPr/>
            <p:nvPr/>
          </p:nvSpPr>
          <p:spPr>
            <a:xfrm>
              <a:off x="2168390" y="2896480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2"/>
            <p:cNvSpPr/>
            <p:nvPr/>
          </p:nvSpPr>
          <p:spPr>
            <a:xfrm>
              <a:off x="2168390" y="278241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2"/>
            <p:cNvSpPr/>
            <p:nvPr/>
          </p:nvSpPr>
          <p:spPr>
            <a:xfrm>
              <a:off x="2200466" y="2956799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2"/>
            <p:cNvSpPr/>
            <p:nvPr/>
          </p:nvSpPr>
          <p:spPr>
            <a:xfrm>
              <a:off x="2453059" y="2894335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2"/>
            <p:cNvSpPr/>
            <p:nvPr/>
          </p:nvSpPr>
          <p:spPr>
            <a:xfrm>
              <a:off x="2539979" y="2816085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2"/>
            <p:cNvSpPr/>
            <p:nvPr/>
          </p:nvSpPr>
          <p:spPr>
            <a:xfrm>
              <a:off x="2553575" y="2832921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2"/>
            <p:cNvSpPr/>
            <p:nvPr/>
          </p:nvSpPr>
          <p:spPr>
            <a:xfrm>
              <a:off x="2467751" y="2923765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2"/>
            <p:cNvSpPr/>
            <p:nvPr/>
          </p:nvSpPr>
          <p:spPr>
            <a:xfrm>
              <a:off x="2168390" y="275959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2"/>
            <p:cNvSpPr/>
            <p:nvPr/>
          </p:nvSpPr>
          <p:spPr>
            <a:xfrm>
              <a:off x="2168390" y="264553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2"/>
            <p:cNvSpPr/>
            <p:nvPr/>
          </p:nvSpPr>
          <p:spPr>
            <a:xfrm>
              <a:off x="2200466" y="2819918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2"/>
            <p:cNvSpPr/>
            <p:nvPr/>
          </p:nvSpPr>
          <p:spPr>
            <a:xfrm>
              <a:off x="2453059" y="2757408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2"/>
            <p:cNvSpPr/>
            <p:nvPr/>
          </p:nvSpPr>
          <p:spPr>
            <a:xfrm>
              <a:off x="2539979" y="267920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2"/>
            <p:cNvSpPr/>
            <p:nvPr/>
          </p:nvSpPr>
          <p:spPr>
            <a:xfrm>
              <a:off x="2553575" y="269658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2"/>
            <p:cNvSpPr/>
            <p:nvPr/>
          </p:nvSpPr>
          <p:spPr>
            <a:xfrm>
              <a:off x="2467751" y="2786884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2"/>
            <p:cNvSpPr/>
            <p:nvPr/>
          </p:nvSpPr>
          <p:spPr>
            <a:xfrm>
              <a:off x="2168390" y="2623265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1576240" y="1917048"/>
              <a:ext cx="144038" cy="1465190"/>
            </a:xfrm>
            <a:custGeom>
              <a:rect b="b" l="l" r="r" t="t"/>
              <a:pathLst>
                <a:path extrusionOk="0" h="32112" w="3157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2681241" y="1803482"/>
              <a:ext cx="39146" cy="1502696"/>
            </a:xfrm>
            <a:custGeom>
              <a:rect b="b" l="l" r="r" t="t"/>
              <a:pathLst>
                <a:path extrusionOk="0" h="32934" w="858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2168390" y="3283307"/>
              <a:ext cx="551971" cy="341750"/>
            </a:xfrm>
            <a:custGeom>
              <a:rect b="b" l="l" r="r" t="t"/>
              <a:pathLst>
                <a:path extrusionOk="0" h="7490" w="12098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2168390" y="3333816"/>
              <a:ext cx="551971" cy="427028"/>
            </a:xfrm>
            <a:custGeom>
              <a:rect b="b" l="l" r="r" t="t"/>
              <a:pathLst>
                <a:path extrusionOk="0" h="9359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2168390" y="3306120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2168390" y="3403352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2168390" y="3354987"/>
              <a:ext cx="551971" cy="357537"/>
            </a:xfrm>
            <a:custGeom>
              <a:rect b="b" l="l" r="r" t="t"/>
              <a:pathLst>
                <a:path extrusionOk="0" h="7836" w="12098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2143432" y="2797104"/>
              <a:ext cx="34264" cy="110829"/>
            </a:xfrm>
            <a:custGeom>
              <a:rect b="b" l="l" r="r" t="t"/>
              <a:pathLst>
                <a:path extrusionOk="0" h="2429" w="751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1676756" y="1474282"/>
              <a:ext cx="903968" cy="521568"/>
            </a:xfrm>
            <a:custGeom>
              <a:rect b="b" l="l" r="r" t="t"/>
              <a:pathLst>
                <a:path extrusionOk="0" h="11431" w="19813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2086352" y="2071313"/>
              <a:ext cx="6022" cy="1695518"/>
            </a:xfrm>
            <a:custGeom>
              <a:rect b="b" l="l" r="r" t="t"/>
              <a:pathLst>
                <a:path extrusionOk="0" h="37160" w="132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1533898" y="1752425"/>
              <a:ext cx="6023" cy="1695518"/>
            </a:xfrm>
            <a:custGeom>
              <a:rect b="b" l="l" r="r" t="t"/>
              <a:pathLst>
                <a:path extrusionOk="0" h="37160" w="132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2539979" y="1857847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2553575" y="1875231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4" name="Google Shape;2454;p72"/>
          <p:cNvGrpSpPr/>
          <p:nvPr/>
        </p:nvGrpSpPr>
        <p:grpSpPr>
          <a:xfrm>
            <a:off x="4248191" y="1774273"/>
            <a:ext cx="774556" cy="1480800"/>
            <a:chOff x="1497487" y="1370526"/>
            <a:chExt cx="1262521" cy="2413692"/>
          </a:xfrm>
        </p:grpSpPr>
        <p:sp>
          <p:nvSpPr>
            <p:cNvPr id="2455" name="Google Shape;2455;p72"/>
            <p:cNvSpPr/>
            <p:nvPr/>
          </p:nvSpPr>
          <p:spPr>
            <a:xfrm>
              <a:off x="2128740" y="1735041"/>
              <a:ext cx="631267" cy="2049177"/>
            </a:xfrm>
            <a:custGeom>
              <a:rect b="b" l="l" r="r" t="t"/>
              <a:pathLst>
                <a:path extrusionOk="0" h="44911" w="13836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1497487" y="1370526"/>
              <a:ext cx="1262489" cy="728534"/>
            </a:xfrm>
            <a:custGeom>
              <a:rect b="b" l="l" r="r" t="t"/>
              <a:pathLst>
                <a:path extrusionOk="0" h="15967" w="27671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1627890" y="1445492"/>
              <a:ext cx="1001742" cy="578602"/>
            </a:xfrm>
            <a:custGeom>
              <a:rect b="b" l="l" r="r" t="t"/>
              <a:pathLst>
                <a:path extrusionOk="0" h="12681" w="21956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1497487" y="1735041"/>
              <a:ext cx="631268" cy="2049177"/>
            </a:xfrm>
            <a:custGeom>
              <a:rect b="b" l="l" r="r" t="t"/>
              <a:pathLst>
                <a:path extrusionOk="0" h="44911" w="13836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2168390" y="1825748"/>
              <a:ext cx="512871" cy="1742788"/>
            </a:xfrm>
            <a:custGeom>
              <a:rect b="b" l="l" r="r" t="t"/>
              <a:pathLst>
                <a:path extrusionOk="0" h="38196" w="11241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2168390" y="250915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2200466" y="2683538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2453059" y="2621075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2539979" y="2542824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2553575" y="255970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2467751" y="2650504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2168390" y="2486338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2168390" y="1825748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2200466" y="2000135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2453059" y="1937671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2467751" y="1967101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2168390" y="2372270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2200466" y="254665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2453059" y="2484193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2539979" y="2405943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2553575" y="242332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2467751" y="2513623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2168390" y="2350004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2168390" y="2235890"/>
              <a:ext cx="512871" cy="386876"/>
            </a:xfrm>
            <a:custGeom>
              <a:rect b="b" l="l" r="r" t="t"/>
              <a:pathLst>
                <a:path extrusionOk="0" h="8479" w="11241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2200466" y="2410277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2453059" y="2347814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2539979" y="2269609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2553575" y="2286993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2467751" y="2377289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2168390" y="2213077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2168390" y="2099009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2200466" y="2273396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2453059" y="2210932"/>
              <a:ext cx="65791" cy="95635"/>
            </a:xfrm>
            <a:custGeom>
              <a:rect b="b" l="l" r="r" t="t"/>
              <a:pathLst>
                <a:path extrusionOk="0" h="2096" w="1442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2539979" y="2132682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2553575" y="2150066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2467751" y="2240362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2168390" y="2076743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2168390" y="1962675"/>
              <a:ext cx="512871" cy="386830"/>
            </a:xfrm>
            <a:custGeom>
              <a:rect b="b" l="l" r="r" t="t"/>
              <a:pathLst>
                <a:path extrusionOk="0" h="8478" w="11241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2200466" y="2137062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2453059" y="2074553"/>
              <a:ext cx="65791" cy="95133"/>
            </a:xfrm>
            <a:custGeom>
              <a:rect b="b" l="l" r="r" t="t"/>
              <a:pathLst>
                <a:path extrusionOk="0" h="2085" w="1442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2539979" y="1996348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2553575" y="2013732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2467751" y="2104028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2168390" y="1939862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2168390" y="3192007"/>
              <a:ext cx="512871" cy="387423"/>
            </a:xfrm>
            <a:custGeom>
              <a:rect b="b" l="l" r="r" t="t"/>
              <a:pathLst>
                <a:path extrusionOk="0" h="8491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2200466" y="3366394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2453059" y="3303930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2539979" y="3225725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2553575" y="3243109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2467751" y="3333633"/>
              <a:ext cx="36409" cy="41932"/>
            </a:xfrm>
            <a:custGeom>
              <a:rect b="b" l="l" r="r" t="t"/>
              <a:pathLst>
                <a:path extrusionOk="0" h="919" w="798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2168390" y="3169741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2168390" y="3055673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2200466" y="3230060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2453059" y="3167596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2539979" y="3089346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2553575" y="3106182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2467751" y="3197026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2168390" y="303285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2168390" y="291879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2200466" y="3093133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2453059" y="3030669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2539979" y="295246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2553575" y="2969848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2467751" y="3060373"/>
              <a:ext cx="36409" cy="42479"/>
            </a:xfrm>
            <a:custGeom>
              <a:rect b="b" l="l" r="r" t="t"/>
              <a:pathLst>
                <a:path extrusionOk="0" h="931" w="798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2168390" y="2896480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2168390" y="2782412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2200466" y="2956799"/>
              <a:ext cx="221646" cy="169004"/>
            </a:xfrm>
            <a:custGeom>
              <a:rect b="b" l="l" r="r" t="t"/>
              <a:pathLst>
                <a:path extrusionOk="0" h="3704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2453059" y="2894335"/>
              <a:ext cx="65791" cy="95088"/>
            </a:xfrm>
            <a:custGeom>
              <a:rect b="b" l="l" r="r" t="t"/>
              <a:pathLst>
                <a:path extrusionOk="0" h="2084" w="1442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2539979" y="2816085"/>
              <a:ext cx="128799" cy="119042"/>
            </a:xfrm>
            <a:custGeom>
              <a:rect b="b" l="l" r="r" t="t"/>
              <a:pathLst>
                <a:path extrusionOk="0" h="2609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2553575" y="2832921"/>
              <a:ext cx="104892" cy="87514"/>
            </a:xfrm>
            <a:custGeom>
              <a:rect b="b" l="l" r="r" t="t"/>
              <a:pathLst>
                <a:path extrusionOk="0" h="1918" w="2299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2467751" y="2923765"/>
              <a:ext cx="36409" cy="42205"/>
            </a:xfrm>
            <a:custGeom>
              <a:rect b="b" l="l" r="r" t="t"/>
              <a:pathLst>
                <a:path extrusionOk="0" h="925" w="798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2168390" y="2759599"/>
              <a:ext cx="512871" cy="318936"/>
            </a:xfrm>
            <a:custGeom>
              <a:rect b="b" l="l" r="r" t="t"/>
              <a:pathLst>
                <a:path extrusionOk="0" h="6990" w="11241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2168390" y="2645531"/>
              <a:ext cx="512871" cy="387377"/>
            </a:xfrm>
            <a:custGeom>
              <a:rect b="b" l="l" r="r" t="t"/>
              <a:pathLst>
                <a:path extrusionOk="0" h="8490" w="11241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2200466" y="2819918"/>
              <a:ext cx="221646" cy="168959"/>
            </a:xfrm>
            <a:custGeom>
              <a:rect b="b" l="l" r="r" t="t"/>
              <a:pathLst>
                <a:path extrusionOk="0" h="3703" w="4858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2453059" y="2757408"/>
              <a:ext cx="65791" cy="95681"/>
            </a:xfrm>
            <a:custGeom>
              <a:rect b="b" l="l" r="r" t="t"/>
              <a:pathLst>
                <a:path extrusionOk="0" h="2097" w="1442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2539979" y="2679204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2553575" y="2696587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2467751" y="2786884"/>
              <a:ext cx="36409" cy="42160"/>
            </a:xfrm>
            <a:custGeom>
              <a:rect b="b" l="l" r="r" t="t"/>
              <a:pathLst>
                <a:path extrusionOk="0" h="924" w="798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2168390" y="2623265"/>
              <a:ext cx="512871" cy="318389"/>
            </a:xfrm>
            <a:custGeom>
              <a:rect b="b" l="l" r="r" t="t"/>
              <a:pathLst>
                <a:path extrusionOk="0" h="6978" w="11241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1576240" y="1917048"/>
              <a:ext cx="144038" cy="1465190"/>
            </a:xfrm>
            <a:custGeom>
              <a:rect b="b" l="l" r="r" t="t"/>
              <a:pathLst>
                <a:path extrusionOk="0" h="32112" w="3157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2681241" y="1803482"/>
              <a:ext cx="39146" cy="1502696"/>
            </a:xfrm>
            <a:custGeom>
              <a:rect b="b" l="l" r="r" t="t"/>
              <a:pathLst>
                <a:path extrusionOk="0" h="32934" w="858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2168390" y="3283307"/>
              <a:ext cx="551971" cy="341750"/>
            </a:xfrm>
            <a:custGeom>
              <a:rect b="b" l="l" r="r" t="t"/>
              <a:pathLst>
                <a:path extrusionOk="0" h="7490" w="12098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2168390" y="3333816"/>
              <a:ext cx="551971" cy="427028"/>
            </a:xfrm>
            <a:custGeom>
              <a:rect b="b" l="l" r="r" t="t"/>
              <a:pathLst>
                <a:path extrusionOk="0" h="9359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2168390" y="3306120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2168390" y="3403352"/>
              <a:ext cx="551971" cy="357491"/>
            </a:xfrm>
            <a:custGeom>
              <a:rect b="b" l="l" r="r" t="t"/>
              <a:pathLst>
                <a:path extrusionOk="0" h="7835" w="12098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2168390" y="3354987"/>
              <a:ext cx="551971" cy="357537"/>
            </a:xfrm>
            <a:custGeom>
              <a:rect b="b" l="l" r="r" t="t"/>
              <a:pathLst>
                <a:path extrusionOk="0" h="7836" w="12098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2143432" y="2797104"/>
              <a:ext cx="34264" cy="110829"/>
            </a:xfrm>
            <a:custGeom>
              <a:rect b="b" l="l" r="r" t="t"/>
              <a:pathLst>
                <a:path extrusionOk="0" h="2429" w="751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1676756" y="1474282"/>
              <a:ext cx="903968" cy="521568"/>
            </a:xfrm>
            <a:custGeom>
              <a:rect b="b" l="l" r="r" t="t"/>
              <a:pathLst>
                <a:path extrusionOk="0" h="11431" w="19813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2086352" y="2071313"/>
              <a:ext cx="6022" cy="1695518"/>
            </a:xfrm>
            <a:custGeom>
              <a:rect b="b" l="l" r="r" t="t"/>
              <a:pathLst>
                <a:path extrusionOk="0" h="37160" w="132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1533898" y="1752425"/>
              <a:ext cx="6023" cy="1695518"/>
            </a:xfrm>
            <a:custGeom>
              <a:rect b="b" l="l" r="r" t="t"/>
              <a:pathLst>
                <a:path extrusionOk="0" h="37160" w="132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2539979" y="1857847"/>
              <a:ext cx="128799" cy="118997"/>
            </a:xfrm>
            <a:custGeom>
              <a:rect b="b" l="l" r="r" t="t"/>
              <a:pathLst>
                <a:path extrusionOk="0" h="2608" w="2823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2553575" y="1875231"/>
              <a:ext cx="104892" cy="86966"/>
            </a:xfrm>
            <a:custGeom>
              <a:rect b="b" l="l" r="r" t="t"/>
              <a:pathLst>
                <a:path extrusionOk="0" h="1906" w="2299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7" name="Google Shape;2547;p72"/>
          <p:cNvSpPr txBox="1"/>
          <p:nvPr/>
        </p:nvSpPr>
        <p:spPr>
          <a:xfrm>
            <a:off x="622563" y="4048325"/>
            <a:ext cx="7898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MongoDB's flexible schema effortlessly accommodates this heterogeneity, eliminating the rigidity of traditional relational databases.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548" name="Google Shape;2548;p72"/>
          <p:cNvPicPr preferRelativeResize="0"/>
          <p:nvPr/>
        </p:nvPicPr>
        <p:blipFill rotWithShape="1">
          <a:blip r:embed="rId3">
            <a:alphaModFix/>
          </a:blip>
          <a:srcRect b="0" l="0" r="0" t="27604"/>
          <a:stretch/>
        </p:blipFill>
        <p:spPr>
          <a:xfrm>
            <a:off x="3257226" y="1043151"/>
            <a:ext cx="2628774" cy="244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72"/>
          <p:cNvSpPr txBox="1"/>
          <p:nvPr/>
        </p:nvSpPr>
        <p:spPr>
          <a:xfrm>
            <a:off x="4137125" y="2219050"/>
            <a:ext cx="912600" cy="26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73"/>
          <p:cNvGrpSpPr/>
          <p:nvPr/>
        </p:nvGrpSpPr>
        <p:grpSpPr>
          <a:xfrm>
            <a:off x="1479360" y="1309275"/>
            <a:ext cx="6185281" cy="3113400"/>
            <a:chOff x="1479335" y="1233075"/>
            <a:chExt cx="6185281" cy="3113400"/>
          </a:xfrm>
        </p:grpSpPr>
        <p:sp>
          <p:nvSpPr>
            <p:cNvPr id="2555" name="Google Shape;2555;p73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3896237" y="2125513"/>
              <a:ext cx="1328400" cy="13284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3896237" y="2125513"/>
              <a:ext cx="1328400" cy="1328400"/>
            </a:xfrm>
            <a:prstGeom prst="ellipse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9" name="Google Shape;2559;p73"/>
            <p:cNvCxnSpPr>
              <a:stCxn id="2560" idx="1"/>
              <a:endCxn id="2561" idx="2"/>
            </p:cNvCxnSpPr>
            <p:nvPr/>
          </p:nvCxnSpPr>
          <p:spPr>
            <a:xfrm rot="10800000">
              <a:off x="1531235" y="2179698"/>
              <a:ext cx="2256900" cy="193500"/>
            </a:xfrm>
            <a:prstGeom prst="bentConnector2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2" name="Google Shape;2562;p73"/>
            <p:cNvCxnSpPr>
              <a:stCxn id="2560" idx="1"/>
              <a:endCxn id="2561" idx="2"/>
            </p:cNvCxnSpPr>
            <p:nvPr/>
          </p:nvCxnSpPr>
          <p:spPr>
            <a:xfrm rot="10800000">
              <a:off x="1531235" y="2179698"/>
              <a:ext cx="2256900" cy="193500"/>
            </a:xfrm>
            <a:prstGeom prst="bentConnector2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3" name="Google Shape;2563;p73"/>
            <p:cNvCxnSpPr>
              <a:stCxn id="2564" idx="1"/>
              <a:endCxn id="2565" idx="0"/>
            </p:cNvCxnSpPr>
            <p:nvPr/>
          </p:nvCxnSpPr>
          <p:spPr>
            <a:xfrm flipH="1">
              <a:off x="1479335" y="3238981"/>
              <a:ext cx="2308800" cy="175800"/>
            </a:xfrm>
            <a:prstGeom prst="bentConnector2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6" name="Google Shape;2566;p73"/>
            <p:cNvCxnSpPr>
              <a:stCxn id="2564" idx="1"/>
              <a:endCxn id="2565" idx="0"/>
            </p:cNvCxnSpPr>
            <p:nvPr/>
          </p:nvCxnSpPr>
          <p:spPr>
            <a:xfrm flipH="1">
              <a:off x="1479335" y="3238981"/>
              <a:ext cx="2308800" cy="175800"/>
            </a:xfrm>
            <a:prstGeom prst="bentConnector2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7" name="Google Shape;2567;p73"/>
            <p:cNvCxnSpPr>
              <a:stCxn id="2568" idx="3"/>
              <a:endCxn id="2569" idx="2"/>
            </p:cNvCxnSpPr>
            <p:nvPr/>
          </p:nvCxnSpPr>
          <p:spPr>
            <a:xfrm flipH="1" rot="10800000">
              <a:off x="5332715" y="2179698"/>
              <a:ext cx="2331900" cy="193500"/>
            </a:xfrm>
            <a:prstGeom prst="bentConnector2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0" name="Google Shape;2570;p73"/>
            <p:cNvCxnSpPr>
              <a:stCxn id="2568" idx="3"/>
              <a:endCxn id="2569" idx="2"/>
            </p:cNvCxnSpPr>
            <p:nvPr/>
          </p:nvCxnSpPr>
          <p:spPr>
            <a:xfrm flipH="1" rot="10800000">
              <a:off x="5332715" y="2179698"/>
              <a:ext cx="2331900" cy="193500"/>
            </a:xfrm>
            <a:prstGeom prst="bentConnector2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1" name="Google Shape;2571;p73"/>
            <p:cNvCxnSpPr>
              <a:stCxn id="2572" idx="3"/>
              <a:endCxn id="2573" idx="0"/>
            </p:cNvCxnSpPr>
            <p:nvPr/>
          </p:nvCxnSpPr>
          <p:spPr>
            <a:xfrm>
              <a:off x="5332715" y="3238981"/>
              <a:ext cx="2331900" cy="176100"/>
            </a:xfrm>
            <a:prstGeom prst="bentConnector2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4" name="Google Shape;2574;p73"/>
            <p:cNvCxnSpPr>
              <a:stCxn id="2572" idx="3"/>
              <a:endCxn id="2573" idx="0"/>
            </p:cNvCxnSpPr>
            <p:nvPr/>
          </p:nvCxnSpPr>
          <p:spPr>
            <a:xfrm>
              <a:off x="5332715" y="3238981"/>
              <a:ext cx="2331900" cy="176100"/>
            </a:xfrm>
            <a:prstGeom prst="bentConnector2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0" name="Google Shape;2560;p73"/>
          <p:cNvSpPr/>
          <p:nvPr/>
        </p:nvSpPr>
        <p:spPr>
          <a:xfrm>
            <a:off x="3788160" y="2230548"/>
            <a:ext cx="437700" cy="43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75" name="Google Shape;2575;p73"/>
          <p:cNvSpPr txBox="1"/>
          <p:nvPr>
            <p:ph type="title"/>
          </p:nvPr>
        </p:nvSpPr>
        <p:spPr>
          <a:xfrm>
            <a:off x="514775" y="196075"/>
            <a:ext cx="81144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1"/>
                </a:solidFill>
              </a:rPr>
              <a:t>MongoDB's Strengths for Generative AI - Designed for the Task</a:t>
            </a:r>
            <a:endParaRPr sz="2600">
              <a:solidFill>
                <a:schemeClr val="accent1"/>
              </a:solidFill>
            </a:endParaRPr>
          </a:p>
        </p:txBody>
      </p:sp>
      <p:grpSp>
        <p:nvGrpSpPr>
          <p:cNvPr id="2576" name="Google Shape;2576;p73"/>
          <p:cNvGrpSpPr/>
          <p:nvPr/>
        </p:nvGrpSpPr>
        <p:grpSpPr>
          <a:xfrm>
            <a:off x="457225" y="1046149"/>
            <a:ext cx="2147961" cy="1209836"/>
            <a:chOff x="457192" y="1398354"/>
            <a:chExt cx="2044508" cy="781346"/>
          </a:xfrm>
        </p:grpSpPr>
        <p:sp>
          <p:nvSpPr>
            <p:cNvPr id="2561" name="Google Shape;2561;p73"/>
            <p:cNvSpPr txBox="1"/>
            <p:nvPr/>
          </p:nvSpPr>
          <p:spPr>
            <a:xfrm>
              <a:off x="457200" y="1524500"/>
              <a:ext cx="2044500" cy="6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 Store and manage diverse data without predefined structures, adapting to evolving data requirements.</a:t>
              </a:r>
              <a:endPara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77" name="Google Shape;2577;p73"/>
            <p:cNvSpPr txBox="1"/>
            <p:nvPr/>
          </p:nvSpPr>
          <p:spPr>
            <a:xfrm>
              <a:off x="457192" y="1398354"/>
              <a:ext cx="20445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Flexible Schema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578" name="Google Shape;2578;p73"/>
          <p:cNvGrpSpPr/>
          <p:nvPr/>
        </p:nvGrpSpPr>
        <p:grpSpPr>
          <a:xfrm>
            <a:off x="6642350" y="818301"/>
            <a:ext cx="2044525" cy="1437637"/>
            <a:chOff x="6642240" y="1347455"/>
            <a:chExt cx="2044525" cy="832303"/>
          </a:xfrm>
        </p:grpSpPr>
        <p:sp>
          <p:nvSpPr>
            <p:cNvPr id="2569" name="Google Shape;2569;p73"/>
            <p:cNvSpPr txBox="1"/>
            <p:nvPr/>
          </p:nvSpPr>
          <p:spPr>
            <a:xfrm>
              <a:off x="6642240" y="1435758"/>
              <a:ext cx="20445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Handle massive datasets with horizontal scaling, crucial for training complex generative models.</a:t>
              </a:r>
              <a:endPara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79" name="Google Shape;2579;p73"/>
            <p:cNvSpPr txBox="1"/>
            <p:nvPr/>
          </p:nvSpPr>
          <p:spPr>
            <a:xfrm>
              <a:off x="6642265" y="1347455"/>
              <a:ext cx="20445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580" name="Google Shape;2580;p73"/>
          <p:cNvGrpSpPr/>
          <p:nvPr/>
        </p:nvGrpSpPr>
        <p:grpSpPr>
          <a:xfrm>
            <a:off x="457219" y="3491121"/>
            <a:ext cx="2044506" cy="1418079"/>
            <a:chOff x="457193" y="3414921"/>
            <a:chExt cx="2044506" cy="1418079"/>
          </a:xfrm>
        </p:grpSpPr>
        <p:sp>
          <p:nvSpPr>
            <p:cNvPr id="2581" name="Google Shape;2581;p73"/>
            <p:cNvSpPr txBox="1"/>
            <p:nvPr/>
          </p:nvSpPr>
          <p:spPr>
            <a:xfrm>
              <a:off x="457199" y="3728700"/>
              <a:ext cx="2044500" cy="11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Optimized query engine and indexing for fast retrieval, essential for real-time applications and efficient training.</a:t>
              </a:r>
              <a:endPara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65" name="Google Shape;2565;p73"/>
            <p:cNvSpPr txBox="1"/>
            <p:nvPr/>
          </p:nvSpPr>
          <p:spPr>
            <a:xfrm>
              <a:off x="457193" y="3414921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Performance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582" name="Google Shape;2582;p73"/>
          <p:cNvGrpSpPr/>
          <p:nvPr/>
        </p:nvGrpSpPr>
        <p:grpSpPr>
          <a:xfrm>
            <a:off x="6642300" y="3491141"/>
            <a:ext cx="2044509" cy="1515010"/>
            <a:chOff x="6642246" y="3414921"/>
            <a:chExt cx="2044509" cy="1220699"/>
          </a:xfrm>
        </p:grpSpPr>
        <p:sp>
          <p:nvSpPr>
            <p:cNvPr id="2583" name="Google Shape;2583;p73"/>
            <p:cNvSpPr txBox="1"/>
            <p:nvPr/>
          </p:nvSpPr>
          <p:spPr>
            <a:xfrm>
              <a:off x="6642246" y="3728720"/>
              <a:ext cx="2044500" cy="9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Powerful operators for filtering, aggregation, text search, and geospatial queries for extracting specific information.</a:t>
              </a:r>
              <a:endParaRPr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73" name="Google Shape;2573;p73"/>
            <p:cNvSpPr txBox="1"/>
            <p:nvPr/>
          </p:nvSpPr>
          <p:spPr>
            <a:xfrm>
              <a:off x="6642255" y="3414921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Rich Querying</a:t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568" name="Google Shape;2568;p73"/>
          <p:cNvSpPr/>
          <p:nvPr/>
        </p:nvSpPr>
        <p:spPr>
          <a:xfrm>
            <a:off x="4895041" y="2230548"/>
            <a:ext cx="437700" cy="43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64" name="Google Shape;2564;p73"/>
          <p:cNvSpPr/>
          <p:nvPr/>
        </p:nvSpPr>
        <p:spPr>
          <a:xfrm>
            <a:off x="3788160" y="3096331"/>
            <a:ext cx="437700" cy="43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572" name="Google Shape;2572;p73"/>
          <p:cNvSpPr/>
          <p:nvPr/>
        </p:nvSpPr>
        <p:spPr>
          <a:xfrm>
            <a:off x="4895041" y="3096331"/>
            <a:ext cx="437700" cy="437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584" name="Google Shape;2584;p73"/>
          <p:cNvGrpSpPr/>
          <p:nvPr/>
        </p:nvGrpSpPr>
        <p:grpSpPr>
          <a:xfrm>
            <a:off x="4265024" y="2528605"/>
            <a:ext cx="590840" cy="682345"/>
            <a:chOff x="3669150" y="2223718"/>
            <a:chExt cx="436237" cy="503799"/>
          </a:xfrm>
        </p:grpSpPr>
        <p:sp>
          <p:nvSpPr>
            <p:cNvPr id="2585" name="Google Shape;2585;p73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3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3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8" name="Google Shape;25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788" y="1410575"/>
            <a:ext cx="2265300" cy="29184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74"/>
          <p:cNvSpPr txBox="1"/>
          <p:nvPr>
            <p:ph type="title"/>
          </p:nvPr>
        </p:nvSpPr>
        <p:spPr>
          <a:xfrm>
            <a:off x="514800" y="2171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</a:rPr>
              <a:t>Role of MongoDB in Generative AI Information Retrieval</a:t>
            </a:r>
            <a:endParaRPr sz="2600">
              <a:solidFill>
                <a:schemeClr val="accent2"/>
              </a:solidFill>
            </a:endParaRPr>
          </a:p>
        </p:txBody>
      </p:sp>
      <p:grpSp>
        <p:nvGrpSpPr>
          <p:cNvPr id="2594" name="Google Shape;2594;p74"/>
          <p:cNvGrpSpPr/>
          <p:nvPr/>
        </p:nvGrpSpPr>
        <p:grpSpPr>
          <a:xfrm>
            <a:off x="1432828" y="1845772"/>
            <a:ext cx="676909" cy="809705"/>
            <a:chOff x="3669150" y="2223718"/>
            <a:chExt cx="436237" cy="503799"/>
          </a:xfrm>
        </p:grpSpPr>
        <p:sp>
          <p:nvSpPr>
            <p:cNvPr id="2595" name="Google Shape;2595;p7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8" name="Google Shape;2598;p74"/>
          <p:cNvGrpSpPr/>
          <p:nvPr/>
        </p:nvGrpSpPr>
        <p:grpSpPr>
          <a:xfrm>
            <a:off x="5234828" y="1874590"/>
            <a:ext cx="676909" cy="752070"/>
            <a:chOff x="3669150" y="2223718"/>
            <a:chExt cx="436237" cy="503799"/>
          </a:xfrm>
        </p:grpSpPr>
        <p:sp>
          <p:nvSpPr>
            <p:cNvPr id="2599" name="Google Shape;2599;p7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74"/>
          <p:cNvGrpSpPr/>
          <p:nvPr/>
        </p:nvGrpSpPr>
        <p:grpSpPr>
          <a:xfrm>
            <a:off x="3278414" y="2885715"/>
            <a:ext cx="676909" cy="752070"/>
            <a:chOff x="3669150" y="2223718"/>
            <a:chExt cx="436237" cy="503799"/>
          </a:xfrm>
        </p:grpSpPr>
        <p:sp>
          <p:nvSpPr>
            <p:cNvPr id="2603" name="Google Shape;2603;p7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6" name="Google Shape;2606;p74"/>
          <p:cNvGrpSpPr/>
          <p:nvPr/>
        </p:nvGrpSpPr>
        <p:grpSpPr>
          <a:xfrm>
            <a:off x="7289601" y="2885715"/>
            <a:ext cx="676909" cy="752070"/>
            <a:chOff x="3669150" y="2223718"/>
            <a:chExt cx="436237" cy="503799"/>
          </a:xfrm>
        </p:grpSpPr>
        <p:sp>
          <p:nvSpPr>
            <p:cNvPr id="2607" name="Google Shape;2607;p74"/>
            <p:cNvSpPr/>
            <p:nvPr/>
          </p:nvSpPr>
          <p:spPr>
            <a:xfrm>
              <a:off x="3669150" y="2223718"/>
              <a:ext cx="436237" cy="251920"/>
            </a:xfrm>
            <a:custGeom>
              <a:rect b="b" l="l" r="r" t="t"/>
              <a:pathLst>
                <a:path extrusionOk="0" h="6704" w="11609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>
              <a:off x="3669150" y="2349900"/>
              <a:ext cx="218363" cy="377616"/>
            </a:xfrm>
            <a:custGeom>
              <a:rect b="b" l="l" r="r" t="t"/>
              <a:pathLst>
                <a:path extrusionOk="0" h="10049" w="5811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4"/>
            <p:cNvSpPr/>
            <p:nvPr/>
          </p:nvSpPr>
          <p:spPr>
            <a:xfrm>
              <a:off x="3887469" y="2349900"/>
              <a:ext cx="217912" cy="377616"/>
            </a:xfrm>
            <a:custGeom>
              <a:rect b="b" l="l" r="r" t="t"/>
              <a:pathLst>
                <a:path extrusionOk="0" h="10049" w="5799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0" name="Google Shape;2610;p74"/>
          <p:cNvSpPr txBox="1"/>
          <p:nvPr/>
        </p:nvSpPr>
        <p:spPr>
          <a:xfrm>
            <a:off x="407825" y="1196675"/>
            <a:ext cx="3230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Stores raw text, images, embeddings, and metadata.Example: Large-scale datasets for training LLMs.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611" name="Google Shape;2611;p74"/>
          <p:cNvGrpSpPr/>
          <p:nvPr/>
        </p:nvGrpSpPr>
        <p:grpSpPr>
          <a:xfrm>
            <a:off x="1563835" y="2293610"/>
            <a:ext cx="6015996" cy="1165426"/>
            <a:chOff x="1318525" y="2535714"/>
            <a:chExt cx="3502152" cy="754321"/>
          </a:xfrm>
        </p:grpSpPr>
        <p:grpSp>
          <p:nvGrpSpPr>
            <p:cNvPr id="2612" name="Google Shape;2612;p74"/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13" name="Google Shape;2613;p7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4" name="Google Shape;2614;p7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15" name="Google Shape;2615;p74"/>
            <p:cNvGrpSpPr/>
            <p:nvPr/>
          </p:nvGrpSpPr>
          <p:grpSpPr>
            <a:xfrm>
              <a:off x="3516905" y="2535714"/>
              <a:ext cx="1303772" cy="754175"/>
              <a:chOff x="1500182" y="2154714"/>
              <a:chExt cx="1303772" cy="754175"/>
            </a:xfrm>
          </p:grpSpPr>
          <p:cxnSp>
            <p:nvCxnSpPr>
              <p:cNvPr id="2616" name="Google Shape;2616;p74"/>
              <p:cNvCxnSpPr/>
              <p:nvPr/>
            </p:nvCxnSpPr>
            <p:spPr>
              <a:xfrm>
                <a:off x="1500182" y="2154714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7" name="Google Shape;2617;p74"/>
              <p:cNvCxnSpPr/>
              <p:nvPr/>
            </p:nvCxnSpPr>
            <p:spPr>
              <a:xfrm>
                <a:off x="1580554" y="2196989"/>
                <a:ext cx="1223400" cy="711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18" name="Google Shape;2618;p74"/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19" name="Google Shape;2619;p7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0" name="Google Shape;2620;p74"/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621" name="Google Shape;2621;p74"/>
          <p:cNvSpPr txBox="1"/>
          <p:nvPr/>
        </p:nvSpPr>
        <p:spPr>
          <a:xfrm>
            <a:off x="407825" y="730100"/>
            <a:ext cx="2614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Storing the data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2" name="Google Shape;2622;p74"/>
          <p:cNvSpPr txBox="1"/>
          <p:nvPr/>
        </p:nvSpPr>
        <p:spPr>
          <a:xfrm>
            <a:off x="5286325" y="3539775"/>
            <a:ext cx="34326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Hybrid Search (Text + Vector Search)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3" name="Google Shape;2623;p74"/>
          <p:cNvSpPr txBox="1"/>
          <p:nvPr/>
        </p:nvSpPr>
        <p:spPr>
          <a:xfrm>
            <a:off x="4341175" y="714325"/>
            <a:ext cx="2464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Real-time Data Processing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4" name="Google Shape;2624;p74"/>
          <p:cNvSpPr txBox="1"/>
          <p:nvPr/>
        </p:nvSpPr>
        <p:spPr>
          <a:xfrm>
            <a:off x="1366325" y="3588188"/>
            <a:ext cx="3868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Vector Search for Similarity Matching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5" name="Google Shape;2625;p74"/>
          <p:cNvSpPr txBox="1"/>
          <p:nvPr/>
        </p:nvSpPr>
        <p:spPr>
          <a:xfrm>
            <a:off x="5286325" y="4191900"/>
            <a:ext cx="3432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Combines full-text search with vector embeddings.Enhances search accuracy in AI responses.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6" name="Google Shape;2626;p74"/>
          <p:cNvSpPr txBox="1"/>
          <p:nvPr/>
        </p:nvSpPr>
        <p:spPr>
          <a:xfrm>
            <a:off x="4341175" y="1042101"/>
            <a:ext cx="3120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Enables streaming updates for AI fine-tuning.Supports caching frequently accessed data.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7" name="Google Shape;2627;p74"/>
          <p:cNvSpPr txBox="1"/>
          <p:nvPr/>
        </p:nvSpPr>
        <p:spPr>
          <a:xfrm>
            <a:off x="1366325" y="3964800"/>
            <a:ext cx="3539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Stores and searches vector embeddings efficiently.Used for context-based retrieval in chatbots.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2" name="Google Shape;26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937925"/>
            <a:ext cx="6265551" cy="36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75"/>
          <p:cNvSpPr txBox="1"/>
          <p:nvPr>
            <p:ph type="title"/>
          </p:nvPr>
        </p:nvSpPr>
        <p:spPr>
          <a:xfrm>
            <a:off x="514800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1"/>
                </a:solidFill>
              </a:rPr>
              <a:t>Working</a:t>
            </a:r>
            <a:r>
              <a:rPr lang="en-GB" sz="2600">
                <a:solidFill>
                  <a:schemeClr val="accent1"/>
                </a:solidFill>
              </a:rPr>
              <a:t> of MongoDB in Generative AI Information Retrieval</a:t>
            </a:r>
            <a:endParaRPr sz="2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76"/>
          <p:cNvSpPr txBox="1"/>
          <p:nvPr>
            <p:ph type="title"/>
          </p:nvPr>
        </p:nvSpPr>
        <p:spPr>
          <a:xfrm>
            <a:off x="514775" y="300700"/>
            <a:ext cx="81144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</a:t>
            </a:r>
            <a:r>
              <a:rPr b="1" lang="en-GB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Overview - How it Works</a:t>
            </a:r>
            <a:endParaRPr b="1" sz="32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39" name="Google Shape;2639;p76"/>
          <p:cNvSpPr txBox="1"/>
          <p:nvPr/>
        </p:nvSpPr>
        <p:spPr>
          <a:xfrm>
            <a:off x="582250" y="820150"/>
            <a:ext cx="4756200" cy="4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Raw Data Ingestion: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from your application is sent to the vector embedding model.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Vector Embedding Model: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This model (e.g., OpenAI, Cohere) transforms the raw data into vector representations.  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 Semantic Search: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Queries are also converted into vectors and compared to the data vectors in MongoDB Atlas. Results are returned based on semantic similarity.  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 Prompt + Context (Optional):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LLM integration, the original query and relevant context from the vector search are sent to the LLM. 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40" name="Google Shape;26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675" y="863200"/>
            <a:ext cx="2860500" cy="38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77"/>
          <p:cNvSpPr txBox="1"/>
          <p:nvPr>
            <p:ph type="title"/>
          </p:nvPr>
        </p:nvSpPr>
        <p:spPr>
          <a:xfrm>
            <a:off x="514800" y="2469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Overview - How it Works</a:t>
            </a:r>
            <a:endParaRPr sz="3000"/>
          </a:p>
        </p:txBody>
      </p:sp>
      <p:sp>
        <p:nvSpPr>
          <p:cNvPr id="2646" name="Google Shape;2646;p77"/>
          <p:cNvSpPr txBox="1"/>
          <p:nvPr/>
        </p:nvSpPr>
        <p:spPr>
          <a:xfrm>
            <a:off x="4004100" y="841700"/>
            <a:ext cx="43992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5. Large Language Model (LLM):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LLM generates a natural language response based on the context and prompt.  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6. Final Formatted Response: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response is sent back to the user application.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7. MongoDB Atlas Vector Search: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Stores and indexes the vector embeddings, enabling efficient similarity searches.  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8. Raw Output for Post-Processing (Optional):</a:t>
            </a: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raw LLM output can be accessed for further processing or analysis.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7" name="Google Shape;26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325" y="900737"/>
            <a:ext cx="2757176" cy="354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7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of a Generative AI System with MongoDB</a:t>
            </a:r>
            <a:endParaRPr/>
          </a:p>
        </p:txBody>
      </p:sp>
      <p:pic>
        <p:nvPicPr>
          <p:cNvPr id="2653" name="Google Shape;265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00" y="1127500"/>
            <a:ext cx="7434926" cy="33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7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</a:t>
            </a:r>
            <a:endParaRPr/>
          </a:p>
        </p:txBody>
      </p:sp>
      <p:sp>
        <p:nvSpPr>
          <p:cNvPr id="2659" name="Google Shape;2659;p79"/>
          <p:cNvSpPr txBox="1"/>
          <p:nvPr/>
        </p:nvSpPr>
        <p:spPr>
          <a:xfrm>
            <a:off x="677725" y="639400"/>
            <a:ext cx="7634700" cy="3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Prompt: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text that instructs an LLM to generate a response.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LLM: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 model trained on massive text data for language understanding and generation.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 of artificial intelligence (AI) model 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deep learning techniques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ability to understand, generate, and manipulate human language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Types of LLM: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Encoder-Only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Decoder-Only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Encoder-Decoder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Multimodal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60" name="Google Shape;2660;p79"/>
          <p:cNvPicPr preferRelativeResize="0"/>
          <p:nvPr/>
        </p:nvPicPr>
        <p:blipFill rotWithShape="1">
          <a:blip r:embed="rId3">
            <a:alphaModFix/>
          </a:blip>
          <a:srcRect b="5105" l="0" r="0" t="0"/>
          <a:stretch/>
        </p:blipFill>
        <p:spPr>
          <a:xfrm>
            <a:off x="3119700" y="3160725"/>
            <a:ext cx="3357075" cy="17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8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Types of LLMs</a:t>
            </a:r>
            <a:endParaRPr sz="2700"/>
          </a:p>
        </p:txBody>
      </p:sp>
      <p:sp>
        <p:nvSpPr>
          <p:cNvPr id="2666" name="Google Shape;2666;p80"/>
          <p:cNvSpPr txBox="1"/>
          <p:nvPr/>
        </p:nvSpPr>
        <p:spPr>
          <a:xfrm>
            <a:off x="191625" y="750350"/>
            <a:ext cx="90384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Decoder-Only: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Generates text sequentially (GPT).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for creative writing and chatbots.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Encoder-Only: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Understands context (BERT).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for classification and analysis.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Encoder-Decoder: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Handles diverse tasks (T5, BART).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for translation and summarization.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●"/>
            </a:pPr>
            <a:r>
              <a:rPr b="1"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Multimodal: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Processes multiple data types (CLIP, Flamingo).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Fira Sans Extra Condensed"/>
              <a:buChar char="○"/>
            </a:pPr>
            <a:r>
              <a:rPr lang="en-GB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for cross-modal understanding (images &amp; text).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67" name="Google Shape;26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00" y="128425"/>
            <a:ext cx="1959071" cy="11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284" y="1385725"/>
            <a:ext cx="2169500" cy="1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050" y="2788150"/>
            <a:ext cx="4316525" cy="7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80"/>
          <p:cNvPicPr preferRelativeResize="0"/>
          <p:nvPr/>
        </p:nvPicPr>
        <p:blipFill rotWithShape="1">
          <a:blip r:embed="rId6">
            <a:alphaModFix/>
          </a:blip>
          <a:srcRect b="0" l="28274" r="0" t="0"/>
          <a:stretch/>
        </p:blipFill>
        <p:spPr>
          <a:xfrm>
            <a:off x="5790946" y="3563750"/>
            <a:ext cx="27123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5" name="Google Shape;2675;p81"/>
          <p:cNvGrpSpPr/>
          <p:nvPr/>
        </p:nvGrpSpPr>
        <p:grpSpPr>
          <a:xfrm>
            <a:off x="1513938" y="895604"/>
            <a:ext cx="2554923" cy="3615436"/>
            <a:chOff x="2493112" y="1257953"/>
            <a:chExt cx="2021620" cy="3005600"/>
          </a:xfrm>
        </p:grpSpPr>
        <p:sp>
          <p:nvSpPr>
            <p:cNvPr id="2676" name="Google Shape;2676;p81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77" name="Google Shape;2677;p81"/>
            <p:cNvCxnSpPr/>
            <p:nvPr/>
          </p:nvCxnSpPr>
          <p:spPr>
            <a:xfrm rot="10800000">
              <a:off x="4001432" y="1522726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8" name="Google Shape;2678;p81"/>
            <p:cNvCxnSpPr/>
            <p:nvPr/>
          </p:nvCxnSpPr>
          <p:spPr>
            <a:xfrm rot="10800000">
              <a:off x="4001343" y="2149874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9" name="Google Shape;2679;p81"/>
            <p:cNvCxnSpPr/>
            <p:nvPr/>
          </p:nvCxnSpPr>
          <p:spPr>
            <a:xfrm rot="10800000">
              <a:off x="3979593" y="3490291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0" name="Google Shape;2680;p81"/>
            <p:cNvCxnSpPr/>
            <p:nvPr/>
          </p:nvCxnSpPr>
          <p:spPr>
            <a:xfrm rot="10800000">
              <a:off x="3957833" y="4173596"/>
              <a:ext cx="556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1" name="Google Shape;2681;p81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682" name="Google Shape;2682;p81"/>
            <p:cNvCxnSpPr/>
            <p:nvPr/>
          </p:nvCxnSpPr>
          <p:spPr>
            <a:xfrm rot="10800000">
              <a:off x="3991591" y="1513789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3" name="Google Shape;2683;p81"/>
            <p:cNvCxnSpPr/>
            <p:nvPr/>
          </p:nvCxnSpPr>
          <p:spPr>
            <a:xfrm rot="10800000">
              <a:off x="3991591" y="2159763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81"/>
            <p:cNvCxnSpPr/>
            <p:nvPr/>
          </p:nvCxnSpPr>
          <p:spPr>
            <a:xfrm rot="10800000">
              <a:off x="3979593" y="3489362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5" name="Google Shape;2685;p81"/>
            <p:cNvCxnSpPr/>
            <p:nvPr/>
          </p:nvCxnSpPr>
          <p:spPr>
            <a:xfrm rot="10800000">
              <a:off x="3981843" y="4173596"/>
              <a:ext cx="532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86" name="Google Shape;2686;p8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Architecture of a Generative AI System with MongoDB</a:t>
            </a:r>
            <a:endParaRPr/>
          </a:p>
        </p:txBody>
      </p:sp>
      <p:grpSp>
        <p:nvGrpSpPr>
          <p:cNvPr id="2687" name="Google Shape;2687;p81"/>
          <p:cNvGrpSpPr/>
          <p:nvPr/>
        </p:nvGrpSpPr>
        <p:grpSpPr>
          <a:xfrm>
            <a:off x="367232" y="1239691"/>
            <a:ext cx="2430606" cy="3122348"/>
            <a:chOff x="2616388" y="1504175"/>
            <a:chExt cx="2082425" cy="2675075"/>
          </a:xfrm>
        </p:grpSpPr>
        <p:sp>
          <p:nvSpPr>
            <p:cNvPr id="2688" name="Google Shape;2688;p81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81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81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1" name="Google Shape;2691;p81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2692" name="Google Shape;2692;p81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81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81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81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81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81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81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81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81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81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81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81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81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81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81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81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81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81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81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81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81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81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81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81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81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81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81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81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81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81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81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81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81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81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81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81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81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81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81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81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81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81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81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81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81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81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81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81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81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81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81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81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81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81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81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81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8" name="Google Shape;2748;p81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81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81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81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81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81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81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81"/>
          <p:cNvGrpSpPr/>
          <p:nvPr/>
        </p:nvGrpSpPr>
        <p:grpSpPr>
          <a:xfrm>
            <a:off x="4068478" y="813700"/>
            <a:ext cx="4777798" cy="770425"/>
            <a:chOff x="4514636" y="1057001"/>
            <a:chExt cx="3756130" cy="770425"/>
          </a:xfrm>
        </p:grpSpPr>
        <p:sp>
          <p:nvSpPr>
            <p:cNvPr id="2756" name="Google Shape;2756;p81"/>
            <p:cNvSpPr/>
            <p:nvPr/>
          </p:nvSpPr>
          <p:spPr>
            <a:xfrm>
              <a:off x="4514636" y="1151501"/>
              <a:ext cx="4485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7" name="Google Shape;2757;p81"/>
            <p:cNvGrpSpPr/>
            <p:nvPr/>
          </p:nvGrpSpPr>
          <p:grpSpPr>
            <a:xfrm>
              <a:off x="5096166" y="1057001"/>
              <a:ext cx="3174600" cy="770425"/>
              <a:chOff x="5096166" y="1057001"/>
              <a:chExt cx="3174600" cy="770425"/>
            </a:xfrm>
          </p:grpSpPr>
          <p:sp>
            <p:nvSpPr>
              <p:cNvPr id="2758" name="Google Shape;2758;p81"/>
              <p:cNvSpPr txBox="1"/>
              <p:nvPr/>
            </p:nvSpPr>
            <p:spPr>
              <a:xfrm flipH="1">
                <a:off x="5096166" y="1057001"/>
                <a:ext cx="31746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1. Data Ingestion Layer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59" name="Google Shape;2759;p81"/>
              <p:cNvSpPr txBox="1"/>
              <p:nvPr/>
            </p:nvSpPr>
            <p:spPr>
              <a:xfrm flipH="1">
                <a:off x="5176866" y="1300326"/>
                <a:ext cx="3093900" cy="52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Collects data from various sources.Stores structured and unstructured data in MongoDB.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760" name="Google Shape;2760;p81"/>
          <p:cNvCxnSpPr/>
          <p:nvPr/>
        </p:nvCxnSpPr>
        <p:spPr>
          <a:xfrm rot="10800000">
            <a:off x="3420248" y="2772210"/>
            <a:ext cx="648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1" name="Google Shape;2761;p81"/>
          <p:cNvCxnSpPr/>
          <p:nvPr/>
        </p:nvCxnSpPr>
        <p:spPr>
          <a:xfrm rot="10800000">
            <a:off x="3420248" y="2772210"/>
            <a:ext cx="648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2" name="Google Shape;2762;p81"/>
          <p:cNvGrpSpPr/>
          <p:nvPr/>
        </p:nvGrpSpPr>
        <p:grpSpPr>
          <a:xfrm>
            <a:off x="4068478" y="1584125"/>
            <a:ext cx="4777798" cy="834900"/>
            <a:chOff x="4514636" y="1057001"/>
            <a:chExt cx="3756130" cy="834900"/>
          </a:xfrm>
        </p:grpSpPr>
        <p:sp>
          <p:nvSpPr>
            <p:cNvPr id="2763" name="Google Shape;2763;p81"/>
            <p:cNvSpPr/>
            <p:nvPr/>
          </p:nvSpPr>
          <p:spPr>
            <a:xfrm>
              <a:off x="4514636" y="1151501"/>
              <a:ext cx="4485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4" name="Google Shape;2764;p81"/>
            <p:cNvGrpSpPr/>
            <p:nvPr/>
          </p:nvGrpSpPr>
          <p:grpSpPr>
            <a:xfrm>
              <a:off x="5096166" y="1057001"/>
              <a:ext cx="3174600" cy="834900"/>
              <a:chOff x="5096166" y="1057001"/>
              <a:chExt cx="3174600" cy="834900"/>
            </a:xfrm>
          </p:grpSpPr>
          <p:sp>
            <p:nvSpPr>
              <p:cNvPr id="2765" name="Google Shape;2765;p81"/>
              <p:cNvSpPr txBox="1"/>
              <p:nvPr/>
            </p:nvSpPr>
            <p:spPr>
              <a:xfrm flipH="1">
                <a:off x="5096166" y="1057001"/>
                <a:ext cx="31746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2. Embedding Generation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66" name="Google Shape;2766;p81"/>
              <p:cNvSpPr txBox="1"/>
              <p:nvPr/>
            </p:nvSpPr>
            <p:spPr>
              <a:xfrm flipH="1">
                <a:off x="5176866" y="1310501"/>
                <a:ext cx="3093900" cy="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Uses AI models (OpenAI, BERT) to create vector representations</a:t>
                </a: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7" name="Google Shape;2767;p81"/>
          <p:cNvGrpSpPr/>
          <p:nvPr/>
        </p:nvGrpSpPr>
        <p:grpSpPr>
          <a:xfrm>
            <a:off x="4068478" y="2383425"/>
            <a:ext cx="4777798" cy="834900"/>
            <a:chOff x="4514636" y="1057001"/>
            <a:chExt cx="3756130" cy="834900"/>
          </a:xfrm>
        </p:grpSpPr>
        <p:sp>
          <p:nvSpPr>
            <p:cNvPr id="2768" name="Google Shape;2768;p81"/>
            <p:cNvSpPr/>
            <p:nvPr/>
          </p:nvSpPr>
          <p:spPr>
            <a:xfrm>
              <a:off x="4514636" y="1151501"/>
              <a:ext cx="4485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69" name="Google Shape;2769;p81"/>
            <p:cNvGrpSpPr/>
            <p:nvPr/>
          </p:nvGrpSpPr>
          <p:grpSpPr>
            <a:xfrm>
              <a:off x="5096166" y="1057001"/>
              <a:ext cx="3174600" cy="834900"/>
              <a:chOff x="5096166" y="1057001"/>
              <a:chExt cx="3174600" cy="834900"/>
            </a:xfrm>
          </p:grpSpPr>
          <p:sp>
            <p:nvSpPr>
              <p:cNvPr id="2770" name="Google Shape;2770;p81"/>
              <p:cNvSpPr txBox="1"/>
              <p:nvPr/>
            </p:nvSpPr>
            <p:spPr>
              <a:xfrm flipH="1">
                <a:off x="5096166" y="1057001"/>
                <a:ext cx="31746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3. Storage &amp; Indexing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71" name="Google Shape;2771;p81"/>
              <p:cNvSpPr txBox="1"/>
              <p:nvPr/>
            </p:nvSpPr>
            <p:spPr>
              <a:xfrm flipH="1">
                <a:off x="5176866" y="1310501"/>
                <a:ext cx="3093900" cy="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Stores raw text and embeddings in MongoDB collections.Uses indexes for faster retrieval.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72" name="Google Shape;2772;p81"/>
          <p:cNvGrpSpPr/>
          <p:nvPr/>
        </p:nvGrpSpPr>
        <p:grpSpPr>
          <a:xfrm>
            <a:off x="4068478" y="3189450"/>
            <a:ext cx="5240522" cy="834875"/>
            <a:chOff x="4514636" y="1057001"/>
            <a:chExt cx="4119907" cy="834875"/>
          </a:xfrm>
        </p:grpSpPr>
        <p:sp>
          <p:nvSpPr>
            <p:cNvPr id="2773" name="Google Shape;2773;p81"/>
            <p:cNvSpPr/>
            <p:nvPr/>
          </p:nvSpPr>
          <p:spPr>
            <a:xfrm>
              <a:off x="4514636" y="1151501"/>
              <a:ext cx="4485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4" name="Google Shape;2774;p81"/>
            <p:cNvGrpSpPr/>
            <p:nvPr/>
          </p:nvGrpSpPr>
          <p:grpSpPr>
            <a:xfrm>
              <a:off x="5096166" y="1057001"/>
              <a:ext cx="3538377" cy="834875"/>
              <a:chOff x="5096166" y="1057001"/>
              <a:chExt cx="3538377" cy="834875"/>
            </a:xfrm>
          </p:grpSpPr>
          <p:sp>
            <p:nvSpPr>
              <p:cNvPr id="2775" name="Google Shape;2775;p81"/>
              <p:cNvSpPr txBox="1"/>
              <p:nvPr/>
            </p:nvSpPr>
            <p:spPr>
              <a:xfrm flipH="1">
                <a:off x="5096166" y="1057001"/>
                <a:ext cx="31746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4. Information Retrieval Process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76" name="Google Shape;2776;p81"/>
              <p:cNvSpPr txBox="1"/>
              <p:nvPr/>
            </p:nvSpPr>
            <p:spPr>
              <a:xfrm flipH="1">
                <a:off x="5176743" y="1121476"/>
                <a:ext cx="3457800" cy="7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Query → Vector Search → Ranking → AI Response Generation.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77" name="Google Shape;2777;p81"/>
          <p:cNvGrpSpPr/>
          <p:nvPr/>
        </p:nvGrpSpPr>
        <p:grpSpPr>
          <a:xfrm>
            <a:off x="4068478" y="4017625"/>
            <a:ext cx="4777798" cy="834900"/>
            <a:chOff x="4514636" y="1057001"/>
            <a:chExt cx="3756130" cy="834900"/>
          </a:xfrm>
        </p:grpSpPr>
        <p:sp>
          <p:nvSpPr>
            <p:cNvPr id="2778" name="Google Shape;2778;p81"/>
            <p:cNvSpPr/>
            <p:nvPr/>
          </p:nvSpPr>
          <p:spPr>
            <a:xfrm>
              <a:off x="4514636" y="1151501"/>
              <a:ext cx="4485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9" name="Google Shape;2779;p81"/>
            <p:cNvGrpSpPr/>
            <p:nvPr/>
          </p:nvGrpSpPr>
          <p:grpSpPr>
            <a:xfrm>
              <a:off x="5096166" y="1057001"/>
              <a:ext cx="3174600" cy="834900"/>
              <a:chOff x="5096166" y="1057001"/>
              <a:chExt cx="3174600" cy="834900"/>
            </a:xfrm>
          </p:grpSpPr>
          <p:sp>
            <p:nvSpPr>
              <p:cNvPr id="2780" name="Google Shape;2780;p81"/>
              <p:cNvSpPr txBox="1"/>
              <p:nvPr/>
            </p:nvSpPr>
            <p:spPr>
              <a:xfrm flipH="1">
                <a:off x="5096166" y="1057001"/>
                <a:ext cx="31746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accent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5. AI Model Integration</a:t>
                </a:r>
                <a:endParaRPr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2781" name="Google Shape;2781;p81"/>
              <p:cNvSpPr txBox="1"/>
              <p:nvPr/>
            </p:nvSpPr>
            <p:spPr>
              <a:xfrm flipH="1">
                <a:off x="5176866" y="1310501"/>
                <a:ext cx="3093900" cy="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Roboto"/>
                    <a:ea typeface="Roboto"/>
                    <a:cs typeface="Roboto"/>
                    <a:sym typeface="Roboto"/>
                  </a:rPr>
                  <a:t>Uses MongoDB results to generate AI responses.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2782" name="Google Shape;2782;p81"/>
          <p:cNvCxnSpPr>
            <a:stCxn id="2763" idx="1"/>
          </p:cNvCxnSpPr>
          <p:nvPr/>
        </p:nvCxnSpPr>
        <p:spPr>
          <a:xfrm>
            <a:off x="4068478" y="1969325"/>
            <a:ext cx="5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3" name="Google Shape;2783;p81"/>
          <p:cNvCxnSpPr>
            <a:stCxn id="2768" idx="1"/>
            <a:endCxn id="2768" idx="3"/>
          </p:cNvCxnSpPr>
          <p:nvPr/>
        </p:nvCxnSpPr>
        <p:spPr>
          <a:xfrm>
            <a:off x="4068478" y="2768625"/>
            <a:ext cx="5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4" name="Google Shape;2784;p81"/>
          <p:cNvCxnSpPr>
            <a:stCxn id="2773" idx="1"/>
          </p:cNvCxnSpPr>
          <p:nvPr/>
        </p:nvCxnSpPr>
        <p:spPr>
          <a:xfrm>
            <a:off x="4068478" y="3574650"/>
            <a:ext cx="5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5" name="Google Shape;2785;p81"/>
          <p:cNvCxnSpPr>
            <a:stCxn id="2778" idx="1"/>
            <a:endCxn id="2778" idx="3"/>
          </p:cNvCxnSpPr>
          <p:nvPr/>
        </p:nvCxnSpPr>
        <p:spPr>
          <a:xfrm>
            <a:off x="4068478" y="4402825"/>
            <a:ext cx="5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6" name="Google Shape;2786;p81"/>
          <p:cNvCxnSpPr>
            <a:stCxn id="2756" idx="1"/>
            <a:endCxn id="2756" idx="3"/>
          </p:cNvCxnSpPr>
          <p:nvPr/>
        </p:nvCxnSpPr>
        <p:spPr>
          <a:xfrm>
            <a:off x="4068478" y="1198900"/>
            <a:ext cx="5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7" name="Google Shape;2787;p81"/>
          <p:cNvSpPr/>
          <p:nvPr/>
        </p:nvSpPr>
        <p:spPr>
          <a:xfrm>
            <a:off x="3154000" y="4446475"/>
            <a:ext cx="516600" cy="29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75" y="602425"/>
            <a:ext cx="3504274" cy="44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5">
            <a:alphaModFix/>
          </a:blip>
          <a:srcRect b="11902" l="0" r="0" t="0"/>
          <a:stretch/>
        </p:blipFill>
        <p:spPr>
          <a:xfrm>
            <a:off x="3314700" y="906900"/>
            <a:ext cx="5829300" cy="42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8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1"/>
                </a:solidFill>
              </a:rPr>
              <a:t>Use Cases of MongoDB in Generative AI</a:t>
            </a:r>
            <a:endParaRPr sz="2800"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grpSp>
        <p:nvGrpSpPr>
          <p:cNvPr id="2793" name="Google Shape;2793;p82"/>
          <p:cNvGrpSpPr/>
          <p:nvPr/>
        </p:nvGrpSpPr>
        <p:grpSpPr>
          <a:xfrm>
            <a:off x="1370503" y="3431448"/>
            <a:ext cx="6403036" cy="885971"/>
            <a:chOff x="1593000" y="2322568"/>
            <a:chExt cx="5957975" cy="643500"/>
          </a:xfrm>
        </p:grpSpPr>
        <p:sp>
          <p:nvSpPr>
            <p:cNvPr id="2794" name="Google Shape;2794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95" name="Google Shape;2795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96" name="Google Shape;2796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97" name="Google Shape;2797;p82"/>
            <p:cNvSpPr/>
            <p:nvPr/>
          </p:nvSpPr>
          <p:spPr>
            <a:xfrm>
              <a:off x="2342625" y="2399959"/>
              <a:ext cx="1538700" cy="4959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Code Generation &amp; Documentation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98" name="Google Shape;2798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99" name="Google Shape;2799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900">
                  <a:solidFill>
                    <a:srgbClr val="FFFFFF"/>
                  </a:solidFill>
                  <a:latin typeface="Fira Sans Extra Condensed Thin"/>
                  <a:ea typeface="Fira Sans Extra Condensed Thin"/>
                  <a:cs typeface="Fira Sans Extra Condensed Thin"/>
                  <a:sym typeface="Fira Sans Extra Condensed Thin"/>
                </a:rPr>
                <a:t>04</a:t>
              </a:r>
              <a:endParaRPr sz="2900">
                <a:solidFill>
                  <a:srgbClr val="FFFFFF"/>
                </a:solidFill>
                <a:latin typeface="Fira Sans Extra Condensed Thin"/>
                <a:ea typeface="Fira Sans Extra Condensed Thin"/>
                <a:cs typeface="Fira Sans Extra Condensed Thin"/>
                <a:sym typeface="Fira Sans Extra Condensed Thin"/>
              </a:endParaRPr>
            </a:p>
          </p:txBody>
        </p:sp>
        <p:sp>
          <p:nvSpPr>
            <p:cNvPr id="2800" name="Google Shape;2800;p82"/>
            <p:cNvSpPr/>
            <p:nvPr/>
          </p:nvSpPr>
          <p:spPr>
            <a:xfrm>
              <a:off x="4532818" y="2323749"/>
              <a:ext cx="2826300" cy="64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2E87"/>
                </a:buClr>
                <a:buSzPts val="1700"/>
                <a:buFont typeface="Fira Sans Extra Condensed"/>
                <a:buChar char="●"/>
              </a:pPr>
              <a:r>
                <a:rPr lang="en-GB" sz="17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Retrieves relevant code snippets for AI-assisted coding.</a:t>
              </a:r>
              <a:endParaRPr sz="17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01" name="Google Shape;2801;p82"/>
          <p:cNvGrpSpPr/>
          <p:nvPr/>
        </p:nvGrpSpPr>
        <p:grpSpPr>
          <a:xfrm>
            <a:off x="1370504" y="2604551"/>
            <a:ext cx="6403036" cy="827486"/>
            <a:chOff x="1593000" y="2322568"/>
            <a:chExt cx="5957975" cy="644008"/>
          </a:xfrm>
        </p:grpSpPr>
        <p:sp>
          <p:nvSpPr>
            <p:cNvPr id="2802" name="Google Shape;2802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03" name="Google Shape;2803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04" name="Google Shape;2804;p82"/>
            <p:cNvSpPr/>
            <p:nvPr/>
          </p:nvSpPr>
          <p:spPr>
            <a:xfrm rot="-5400000">
              <a:off x="3641328" y="2169951"/>
              <a:ext cx="643357" cy="949893"/>
            </a:xfrm>
            <a:prstGeom prst="flowChartOffpageConnector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05" name="Google Shape;2805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06" name="Google Shape;2806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900">
                  <a:solidFill>
                    <a:srgbClr val="FFFFFF"/>
                  </a:solidFill>
                  <a:latin typeface="Fira Sans Extra Condensed Thin"/>
                  <a:ea typeface="Fira Sans Extra Condensed Thin"/>
                  <a:cs typeface="Fira Sans Extra Condensed Thin"/>
                  <a:sym typeface="Fira Sans Extra Condensed Thin"/>
                </a:rPr>
                <a:t>03</a:t>
              </a:r>
              <a:endParaRPr sz="2900">
                <a:solidFill>
                  <a:srgbClr val="FFFFFF"/>
                </a:solidFill>
                <a:latin typeface="Fira Sans Extra Condensed Thin"/>
                <a:ea typeface="Fira Sans Extra Condensed Thin"/>
                <a:cs typeface="Fira Sans Extra Condensed Thin"/>
                <a:sym typeface="Fira Sans Extra Condensed Thin"/>
              </a:endParaRPr>
            </a:p>
          </p:txBody>
        </p:sp>
        <p:sp>
          <p:nvSpPr>
            <p:cNvPr id="2807" name="Google Shape;2807;p82"/>
            <p:cNvSpPr/>
            <p:nvPr/>
          </p:nvSpPr>
          <p:spPr>
            <a:xfrm>
              <a:off x="4553218" y="2323754"/>
              <a:ext cx="2805900" cy="64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2E87"/>
                </a:buClr>
                <a:buSzPts val="1700"/>
                <a:buFont typeface="Fira Sans Extra Condensed"/>
                <a:buChar char="●"/>
              </a:pPr>
              <a:r>
                <a:rPr lang="en-GB" sz="17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Provides personalized suggestions (e.g., movies, products).</a:t>
              </a:r>
              <a:endParaRPr sz="17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08" name="Google Shape;2808;p82"/>
          <p:cNvGrpSpPr/>
          <p:nvPr/>
        </p:nvGrpSpPr>
        <p:grpSpPr>
          <a:xfrm>
            <a:off x="1370495" y="950936"/>
            <a:ext cx="6403036" cy="826833"/>
            <a:chOff x="1593000" y="2322568"/>
            <a:chExt cx="5957975" cy="643500"/>
          </a:xfrm>
        </p:grpSpPr>
        <p:sp>
          <p:nvSpPr>
            <p:cNvPr id="2809" name="Google Shape;2809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0" name="Google Shape;2810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1" name="Google Shape;2811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2" name="Google Shape;2812;p8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AI Chatbots &amp; Virtual Assistants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3" name="Google Shape;2813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4" name="Google Shape;2814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900">
                  <a:solidFill>
                    <a:srgbClr val="FFFFFF"/>
                  </a:solidFill>
                  <a:latin typeface="Fira Sans Extra Condensed Thin"/>
                  <a:ea typeface="Fira Sans Extra Condensed Thin"/>
                  <a:cs typeface="Fira Sans Extra Condensed Thin"/>
                  <a:sym typeface="Fira Sans Extra Condensed Thin"/>
                </a:rPr>
                <a:t>01</a:t>
              </a:r>
              <a:endParaRPr sz="2900">
                <a:solidFill>
                  <a:srgbClr val="FFFFFF"/>
                </a:solidFill>
                <a:latin typeface="Fira Sans Extra Condensed Thin"/>
                <a:ea typeface="Fira Sans Extra Condensed Thin"/>
                <a:cs typeface="Fira Sans Extra Condensed Thin"/>
                <a:sym typeface="Fira Sans Extra Condensed Thin"/>
              </a:endParaRPr>
            </a:p>
          </p:txBody>
        </p:sp>
        <p:sp>
          <p:nvSpPr>
            <p:cNvPr id="2815" name="Google Shape;2815;p82"/>
            <p:cNvSpPr/>
            <p:nvPr/>
          </p:nvSpPr>
          <p:spPr>
            <a:xfrm>
              <a:off x="4532825" y="2323746"/>
              <a:ext cx="2826000" cy="64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2E87"/>
                </a:buClr>
                <a:buSzPts val="1700"/>
                <a:buFont typeface="Fira Sans Extra Condensed"/>
                <a:buChar char="●"/>
              </a:pPr>
              <a:r>
                <a:rPr lang="en-GB" sz="17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Uses vector search to retrieve relevant responses.</a:t>
              </a:r>
              <a:r>
                <a:rPr lang="en-GB" sz="17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  <a:endParaRPr sz="17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16" name="Google Shape;2816;p82"/>
          <p:cNvGrpSpPr/>
          <p:nvPr/>
        </p:nvGrpSpPr>
        <p:grpSpPr>
          <a:xfrm>
            <a:off x="1370504" y="1777716"/>
            <a:ext cx="6403036" cy="826833"/>
            <a:chOff x="1593000" y="2322568"/>
            <a:chExt cx="5957975" cy="643500"/>
          </a:xfrm>
        </p:grpSpPr>
        <p:sp>
          <p:nvSpPr>
            <p:cNvPr id="2817" name="Google Shape;2817;p82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8" name="Google Shape;2818;p82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9" name="Google Shape;2819;p82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20" name="Google Shape;2820;p82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Enterprise Search Engines</a:t>
              </a:r>
              <a:endParaRPr sz="17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21" name="Google Shape;2821;p82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22" name="Google Shape;2822;p82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82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900">
                  <a:solidFill>
                    <a:srgbClr val="FFFFFF"/>
                  </a:solidFill>
                  <a:latin typeface="Fira Sans Extra Condensed Thin"/>
                  <a:ea typeface="Fira Sans Extra Condensed Thin"/>
                  <a:cs typeface="Fira Sans Extra Condensed Thin"/>
                  <a:sym typeface="Fira Sans Extra Condensed Thin"/>
                </a:rPr>
                <a:t>02</a:t>
              </a:r>
              <a:endParaRPr sz="2900">
                <a:solidFill>
                  <a:srgbClr val="FFFFFF"/>
                </a:solidFill>
                <a:latin typeface="Fira Sans Extra Condensed Thin"/>
                <a:ea typeface="Fira Sans Extra Condensed Thin"/>
                <a:cs typeface="Fira Sans Extra Condensed Thin"/>
                <a:sym typeface="Fira Sans Extra Condensed Thin"/>
              </a:endParaRPr>
            </a:p>
          </p:txBody>
        </p:sp>
        <p:sp>
          <p:nvSpPr>
            <p:cNvPr id="2823" name="Google Shape;2823;p82"/>
            <p:cNvSpPr/>
            <p:nvPr/>
          </p:nvSpPr>
          <p:spPr>
            <a:xfrm>
              <a:off x="4553218" y="2323742"/>
              <a:ext cx="2805900" cy="64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365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2E87"/>
                </a:buClr>
                <a:buSzPts val="1700"/>
                <a:buFont typeface="Fira Sans Extra Condensed"/>
                <a:buChar char="●"/>
              </a:pPr>
              <a:r>
                <a:rPr lang="en-GB" sz="1700">
                  <a:solidFill>
                    <a:srgbClr val="482E87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Finds information across large corporate databases.</a:t>
              </a:r>
              <a:endParaRPr sz="17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824" name="Google Shape;2824;p82"/>
          <p:cNvSpPr/>
          <p:nvPr/>
        </p:nvSpPr>
        <p:spPr>
          <a:xfrm rot="-5400000">
            <a:off x="3375957" y="2255723"/>
            <a:ext cx="826648" cy="1525160"/>
          </a:xfrm>
          <a:prstGeom prst="flowChartOffpageConnector">
            <a:avLst/>
          </a:prstGeom>
          <a:solidFill>
            <a:srgbClr val="482E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25" name="Google Shape;2825;p82"/>
          <p:cNvSpPr/>
          <p:nvPr/>
        </p:nvSpPr>
        <p:spPr>
          <a:xfrm>
            <a:off x="2197876" y="2699406"/>
            <a:ext cx="2085600" cy="637200"/>
          </a:xfrm>
          <a:prstGeom prst="rect">
            <a:avLst/>
          </a:prstGeom>
          <a:solidFill>
            <a:srgbClr val="482E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AI-Powered Recommendations</a:t>
            </a:r>
            <a:endParaRPr sz="17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83"/>
          <p:cNvSpPr txBox="1"/>
          <p:nvPr>
            <p:ph type="title"/>
          </p:nvPr>
        </p:nvSpPr>
        <p:spPr>
          <a:xfrm>
            <a:off x="514800" y="28995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1155CC"/>
                </a:solidFill>
              </a:rPr>
              <a:t>Challenges &amp; Solutions</a:t>
            </a:r>
            <a:endParaRPr sz="3400">
              <a:solidFill>
                <a:srgbClr val="1155CC"/>
              </a:solidFill>
            </a:endParaRPr>
          </a:p>
        </p:txBody>
      </p:sp>
      <p:graphicFrame>
        <p:nvGraphicFramePr>
          <p:cNvPr id="2831" name="Google Shape;2831;p83"/>
          <p:cNvGraphicFramePr/>
          <p:nvPr/>
        </p:nvGraphicFramePr>
        <p:xfrm>
          <a:off x="4044461" y="956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2061400"/>
                <a:gridCol w="2382625"/>
              </a:tblGrid>
              <a:tr h="805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990000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Challenge</a:t>
                      </a:r>
                      <a:endParaRPr b="1" sz="2400">
                        <a:solidFill>
                          <a:srgbClr val="990000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38761D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Solution </a:t>
                      </a:r>
                      <a:endParaRPr b="1" sz="2400">
                        <a:solidFill>
                          <a:srgbClr val="38761D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38761D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(in MongoDB)</a:t>
                      </a:r>
                      <a:endParaRPr b="1" sz="2400">
                        <a:solidFill>
                          <a:srgbClr val="38761D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Large Dataset Size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2121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Sharding for horizontal scaling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12121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Fast Query Execution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Uses indexing and vector search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 Model Integration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Native support for embeddings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 Consistency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2"/>
                          </a:solidFill>
                          <a:highlight>
                            <a:schemeClr val="lt1"/>
                          </a:highlight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Replication ensures reliability</a:t>
                      </a:r>
                      <a:endParaRPr sz="1800">
                        <a:solidFill>
                          <a:schemeClr val="lt2"/>
                        </a:solidFill>
                        <a:highlight>
                          <a:schemeClr val="lt1"/>
                        </a:highlight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32" name="Google Shape;28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25" y="923400"/>
            <a:ext cx="2986850" cy="39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7" name="Google Shape;28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75" y="152400"/>
            <a:ext cx="376343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Google Shape;2838;p84"/>
          <p:cNvSpPr txBox="1"/>
          <p:nvPr/>
        </p:nvSpPr>
        <p:spPr>
          <a:xfrm>
            <a:off x="173375" y="271400"/>
            <a:ext cx="4250400" cy="4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 Summary</a:t>
            </a:r>
            <a:endParaRPr b="1" sz="2700">
              <a:solidFill>
                <a:schemeClr val="l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is an essential database for generative AI applications.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Provides efficient storage, indexing, and retrieval of AI-relevant data.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Supports vector search, full-text search, and real-time processing.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Ideal for AI-powered search engines, chatbots, and recommendation systems.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85"/>
          <p:cNvSpPr txBox="1"/>
          <p:nvPr>
            <p:ph type="ctrTitle"/>
          </p:nvPr>
        </p:nvSpPr>
        <p:spPr>
          <a:xfrm>
            <a:off x="609600" y="276200"/>
            <a:ext cx="66456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82E87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Atlas Vector Search </a:t>
            </a:r>
            <a:endParaRPr sz="3000">
              <a:solidFill>
                <a:srgbClr val="482E87"/>
              </a:solidFill>
              <a:highlight>
                <a:schemeClr val="lt1"/>
              </a:highlight>
            </a:endParaRPr>
          </a:p>
        </p:txBody>
      </p:sp>
      <p:sp>
        <p:nvSpPr>
          <p:cNvPr id="2844" name="Google Shape;2844;p85"/>
          <p:cNvSpPr txBox="1"/>
          <p:nvPr>
            <p:ph idx="1" type="subTitle"/>
          </p:nvPr>
        </p:nvSpPr>
        <p:spPr>
          <a:xfrm>
            <a:off x="609600" y="950300"/>
            <a:ext cx="5949600" cy="3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it is: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Finds similar data using vectors within MongoDB Atlas. 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it works:</a:t>
            </a:r>
            <a:endParaRPr b="1"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 vectors: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Embed your data (text, images, etc.) as vectors. 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 indexes: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Build specialized indexes for fast vector searches. 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Search: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Find the most similar data points using the </a:t>
            </a:r>
            <a:r>
              <a:rPr lang="en-GB" sz="14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$vectorSearch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command.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takeaways:</a:t>
            </a:r>
            <a:endParaRPr b="1"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Enables semantic search within MongoDB Atlas.  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Goes beyond keyword searches to find truly similar dat</a:t>
            </a: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45" name="Google Shape;28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300" y="1139950"/>
            <a:ext cx="3977400" cy="2645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86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</a:t>
            </a:r>
            <a:endParaRPr sz="1800">
              <a:solidFill>
                <a:srgbClr val="188038"/>
              </a:solidFill>
            </a:endParaRPr>
          </a:p>
        </p:txBody>
      </p:sp>
      <p:pic>
        <p:nvPicPr>
          <p:cNvPr id="2851" name="Google Shape;285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p86"/>
          <p:cNvSpPr txBox="1"/>
          <p:nvPr/>
        </p:nvSpPr>
        <p:spPr>
          <a:xfrm>
            <a:off x="3427550" y="901800"/>
            <a:ext cx="53826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 (JavaScript Object Notation)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lightweight, text-based data interchange format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 to transmit data between a server and a web application, or between any two applications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originated from JavaScript, JSON is language-independent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is organized into key-value pairs, similar to dictionaries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simple and consistent syntax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Example:</a:t>
            </a:r>
            <a:br>
              <a:rPr lang="en-GB" sz="11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JSON</a:t>
            </a:r>
            <a:b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 </a:t>
            </a: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"_id": ObjectId("6479d65835b73667074b2345"),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"name": "John Doe",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"age": 30,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"city": "New York"  }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87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Syntax: Core Concepts</a:t>
            </a:r>
            <a:endParaRPr sz="1800"/>
          </a:p>
        </p:txBody>
      </p:sp>
      <p:pic>
        <p:nvPicPr>
          <p:cNvPr id="2859" name="Google Shape;28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87"/>
          <p:cNvSpPr txBox="1"/>
          <p:nvPr/>
        </p:nvSpPr>
        <p:spPr>
          <a:xfrm>
            <a:off x="3427550" y="739450"/>
            <a:ext cx="53826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Basic Structure: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MongoDB stores data in flexible, JSON-like documents.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Example:</a:t>
            </a:r>
            <a:br>
              <a:rPr lang="en-GB" sz="11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JSON</a:t>
            </a:r>
            <a:b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 </a:t>
            </a: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"_id": ObjectId("6479d65835b73667074b2345"),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"name": "John Doe",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"age": 30,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"city": "New York"  }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Collections: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Documents are grouped together within collections, analogous to tables in relational databases.</a:t>
            </a:r>
            <a:b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Collections are organized within databases.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88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vs. ElasticSearch: JSON Usage</a:t>
            </a:r>
            <a:endParaRPr sz="1800">
              <a:solidFill>
                <a:srgbClr val="482E87"/>
              </a:solidFill>
            </a:endParaRPr>
          </a:p>
        </p:txBody>
      </p:sp>
      <p:sp>
        <p:nvSpPr>
          <p:cNvPr id="2867" name="Google Shape;2867;p88"/>
          <p:cNvSpPr txBox="1"/>
          <p:nvPr/>
        </p:nvSpPr>
        <p:spPr>
          <a:xfrm>
            <a:off x="387025" y="2611025"/>
            <a:ext cx="8466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Difference:</a:t>
            </a:r>
            <a:endParaRPr b="1" sz="12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Fira Sans Extra Condensed"/>
              <a:buChar char="●"/>
            </a:pPr>
            <a:r>
              <a:rPr lang="en-GB" sz="12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Data storage and manipulation.</a:t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Fira Sans Extra Condensed"/>
              <a:buChar char="●"/>
            </a:pPr>
            <a:r>
              <a:rPr lang="en-GB" sz="12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Elasticsearch: Data indexing and search.</a:t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Use:</a:t>
            </a:r>
            <a:endParaRPr b="1" sz="12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"better" or “best” depends entirely on specific needs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Fira Sans Extra Condensed"/>
              <a:buChar char="●"/>
            </a:pPr>
            <a:r>
              <a:rPr lang="en-GB" sz="12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MongoDB for application data.</a:t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Fira Sans Extra Condensed"/>
              <a:buChar char="●"/>
            </a:pPr>
            <a:r>
              <a:rPr lang="en-GB" sz="12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Elasticsearch for advanced search and analytics.</a:t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200"/>
              <a:buFont typeface="Fira Sans Extra Condensed"/>
              <a:buChar char="●"/>
            </a:pPr>
            <a:r>
              <a:rPr lang="en-GB" sz="12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They are often used together.</a:t>
            </a:r>
            <a:endParaRPr sz="12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2868" name="Google Shape;2868;p88"/>
          <p:cNvGraphicFramePr/>
          <p:nvPr/>
        </p:nvGraphicFramePr>
        <p:xfrm>
          <a:off x="387050" y="65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4233275"/>
                <a:gridCol w="4233275"/>
              </a:tblGrid>
              <a:tr h="186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rgbClr val="6543A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MongoDB:</a:t>
                      </a:r>
                      <a:endParaRPr b="1" sz="1500">
                        <a:solidFill>
                          <a:srgbClr val="6543A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General-purpose document database.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Uses JSON as its storage format.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Optimized for application data storage and retrieval.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 for transactions.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Good for general purpose data storage.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rgbClr val="6543A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Elasticsearch:</a:t>
                      </a:r>
                      <a:endParaRPr b="1" sz="1500">
                        <a:solidFill>
                          <a:srgbClr val="6543A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Distributed search and analytics engine.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Uses JSON for data input, output, and configuration.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Optimized for full-text search and real-time analytics.</a:t>
                      </a:r>
                      <a:endParaRPr sz="1200">
                        <a:solidFill>
                          <a:srgbClr val="1B1C1D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-304800" lvl="0" marL="457200" rtl="0" algn="l">
                        <a:lnSpc>
                          <a:spcPct val="1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1C1D"/>
                        </a:buClr>
                        <a:buSzPts val="1200"/>
                        <a:buFont typeface="Fira Sans Extra Condensed"/>
                        <a:buChar char="●"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Excellent for log analysis and search.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69" name="Google Shape;2869;p88"/>
          <p:cNvPicPr preferRelativeResize="0"/>
          <p:nvPr/>
        </p:nvPicPr>
        <p:blipFill rotWithShape="1">
          <a:blip r:embed="rId3">
            <a:alphaModFix/>
          </a:blip>
          <a:srcRect b="36726" l="10504" r="57645" t="30303"/>
          <a:stretch/>
        </p:blipFill>
        <p:spPr>
          <a:xfrm>
            <a:off x="6486850" y="3080050"/>
            <a:ext cx="2207761" cy="128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88"/>
          <p:cNvPicPr preferRelativeResize="0"/>
          <p:nvPr/>
        </p:nvPicPr>
        <p:blipFill rotWithShape="1">
          <a:blip r:embed="rId3">
            <a:alphaModFix/>
          </a:blip>
          <a:srcRect b="40496" l="63097" r="20910" t="34508"/>
          <a:stretch/>
        </p:blipFill>
        <p:spPr>
          <a:xfrm>
            <a:off x="4620325" y="3080050"/>
            <a:ext cx="1462374" cy="12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89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Syntax: Core Concepts</a:t>
            </a:r>
            <a:endParaRPr sz="1800"/>
          </a:p>
        </p:txBody>
      </p:sp>
      <p:pic>
        <p:nvPicPr>
          <p:cNvPr id="2876" name="Google Shape;28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p89"/>
          <p:cNvSpPr txBox="1"/>
          <p:nvPr/>
        </p:nvSpPr>
        <p:spPr>
          <a:xfrm>
            <a:off x="3427550" y="739450"/>
            <a:ext cx="53826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CRUD Operations: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insertOne(), insertMany()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find(), findOne()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updateOne(), updateMany()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deleteOne(), deleteMany()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Operators: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Comparison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$eq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$gte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$lte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Logical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$and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$or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$not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Array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$in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$nin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$all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$size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Element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$exists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$type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Projection: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Specify which fields to include or exclude in the result (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field1: 1, field2: 0 }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Aggregation Framework: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"/>
              <a:buChar char="●"/>
            </a:pP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powerful tool for data processing and analysis.</a:t>
            </a:r>
            <a:endParaRPr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"/>
              <a:buChar char="●"/>
            </a:pP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pipeline of stages (e.g.,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$match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$group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$project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$sort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to transform and summarize data.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79" name="Google Shape;287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600" y="787900"/>
            <a:ext cx="2639600" cy="1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90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CRUD Operations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2885" name="Google Shape;2885;p90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CRUD Operations: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insertOne(), insertMany()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find(), findOne()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updateOne(), updateMany()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deleteOne(), deleteMany()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86" name="Google Shape;288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800" y="984160"/>
            <a:ext cx="4021175" cy="34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75" y="2376650"/>
            <a:ext cx="3849300" cy="28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90"/>
          <p:cNvSpPr txBox="1"/>
          <p:nvPr/>
        </p:nvSpPr>
        <p:spPr>
          <a:xfrm>
            <a:off x="173375" y="701825"/>
            <a:ext cx="8748300" cy="434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CRUD Operations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9" name="Google Shape;288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35794"/>
            <a:ext cx="8295299" cy="387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91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Query Operations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2895" name="Google Shape;2895;p91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Operators: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Comparison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$eq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Logical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$and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$or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$not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Array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$in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$nin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$all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$size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Element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$exists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$type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Projection: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Specify which fields to include or exclude in the result (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field1: 1, field2: 0 }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96" name="Google Shape;28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4800"/>
            <a:ext cx="9144000" cy="24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91"/>
          <p:cNvPicPr preferRelativeResize="0"/>
          <p:nvPr/>
        </p:nvPicPr>
        <p:blipFill rotWithShape="1">
          <a:blip r:embed="rId4">
            <a:alphaModFix/>
          </a:blip>
          <a:srcRect b="0" l="0" r="0" t="36040"/>
          <a:stretch/>
        </p:blipFill>
        <p:spPr>
          <a:xfrm>
            <a:off x="5853625" y="650575"/>
            <a:ext cx="2583775" cy="15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VECTOR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DATABASES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92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Aggregation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2903" name="Google Shape;2903;p92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Aggregation Framework: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powerful tool for data processing and analysis.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pipeline of stages (e.g.,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$match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$group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$project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$sort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to transform and summarize data.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04" name="Google Shape;29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5727"/>
            <a:ext cx="6858000" cy="24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92"/>
          <p:cNvPicPr preferRelativeResize="0"/>
          <p:nvPr/>
        </p:nvPicPr>
        <p:blipFill rotWithShape="1">
          <a:blip r:embed="rId4">
            <a:alphaModFix/>
          </a:blip>
          <a:srcRect b="0" l="50022" r="4867" t="0"/>
          <a:stretch/>
        </p:blipFill>
        <p:spPr>
          <a:xfrm>
            <a:off x="6858000" y="1855325"/>
            <a:ext cx="2181975" cy="3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0" name="Google Shape;2910;p93"/>
          <p:cNvCxnSpPr/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1" name="Google Shape;2911;p93"/>
          <p:cNvCxnSpPr/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2" name="Google Shape;2912;p93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93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93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93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93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93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8" name="Google Shape;2918;p93"/>
          <p:cNvCxnSpPr>
            <a:stCxn id="2915" idx="1"/>
            <a:endCxn id="2913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9" name="Google Shape;2919;p93"/>
          <p:cNvCxnSpPr>
            <a:stCxn id="2917" idx="1"/>
            <a:endCxn id="2915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0" name="Google Shape;2920;p9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543A8"/>
                </a:solidFill>
              </a:rPr>
              <a:t>Advantages of MongoDB</a:t>
            </a:r>
            <a:endParaRPr>
              <a:solidFill>
                <a:srgbClr val="6543A8"/>
              </a:solidFill>
            </a:endParaRPr>
          </a:p>
        </p:txBody>
      </p:sp>
      <p:grpSp>
        <p:nvGrpSpPr>
          <p:cNvPr id="2921" name="Google Shape;2921;p93"/>
          <p:cNvGrpSpPr/>
          <p:nvPr/>
        </p:nvGrpSpPr>
        <p:grpSpPr>
          <a:xfrm>
            <a:off x="951500" y="1527296"/>
            <a:ext cx="2043900" cy="2580359"/>
            <a:chOff x="1180100" y="1527296"/>
            <a:chExt cx="2043900" cy="2580359"/>
          </a:xfrm>
        </p:grpSpPr>
        <p:grpSp>
          <p:nvGrpSpPr>
            <p:cNvPr id="2922" name="Google Shape;2922;p93"/>
            <p:cNvGrpSpPr/>
            <p:nvPr/>
          </p:nvGrpSpPr>
          <p:grpSpPr>
            <a:xfrm>
              <a:off x="1180100" y="3092150"/>
              <a:ext cx="2043900" cy="1015506"/>
              <a:chOff x="1180100" y="3092150"/>
              <a:chExt cx="2043900" cy="1015506"/>
            </a:xfrm>
          </p:grpSpPr>
          <p:sp>
            <p:nvSpPr>
              <p:cNvPr id="2923" name="Google Shape;2923;p93"/>
              <p:cNvSpPr txBox="1"/>
              <p:nvPr/>
            </p:nvSpPr>
            <p:spPr>
              <a:xfrm flipH="1">
                <a:off x="12620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24" name="Google Shape;2924;p93"/>
              <p:cNvSpPr txBox="1"/>
              <p:nvPr/>
            </p:nvSpPr>
            <p:spPr>
              <a:xfrm flipH="1">
                <a:off x="1180100" y="3092150"/>
                <a:ext cx="20439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Schema-less Design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Dynamic Schema Updates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2925" name="Google Shape;2925;p93"/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Flexibility</a:t>
              </a:r>
              <a:endParaRPr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926" name="Google Shape;2926;p93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93"/>
          <p:cNvSpPr/>
          <p:nvPr/>
        </p:nvSpPr>
        <p:spPr>
          <a:xfrm>
            <a:off x="1420992" y="2859650"/>
            <a:ext cx="4251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8" name="Google Shape;2928;p93"/>
          <p:cNvGrpSpPr/>
          <p:nvPr/>
        </p:nvGrpSpPr>
        <p:grpSpPr>
          <a:xfrm>
            <a:off x="3550050" y="1527296"/>
            <a:ext cx="2070000" cy="2580354"/>
            <a:chOff x="3550050" y="1527296"/>
            <a:chExt cx="2070000" cy="2580354"/>
          </a:xfrm>
        </p:grpSpPr>
        <p:grpSp>
          <p:nvGrpSpPr>
            <p:cNvPr id="2929" name="Google Shape;2929;p93"/>
            <p:cNvGrpSpPr/>
            <p:nvPr/>
          </p:nvGrpSpPr>
          <p:grpSpPr>
            <a:xfrm>
              <a:off x="3550050" y="3092150"/>
              <a:ext cx="2070000" cy="1015500"/>
              <a:chOff x="3550050" y="3092150"/>
              <a:chExt cx="2070000" cy="1015500"/>
            </a:xfrm>
          </p:grpSpPr>
          <p:sp>
            <p:nvSpPr>
              <p:cNvPr id="2930" name="Google Shape;2930;p93"/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31" name="Google Shape;2931;p93"/>
              <p:cNvSpPr txBox="1"/>
              <p:nvPr/>
            </p:nvSpPr>
            <p:spPr>
              <a:xfrm>
                <a:off x="3550050" y="3092150"/>
                <a:ext cx="2070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Document-</a:t>
                </a: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Oriented</a:t>
                </a: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Model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Rich Query Language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2932" name="Google Shape;2932;p93"/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Productivity</a:t>
              </a:r>
              <a:endParaRPr sz="17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933" name="Google Shape;2933;p93"/>
          <p:cNvSpPr/>
          <p:nvPr/>
        </p:nvSpPr>
        <p:spPr>
          <a:xfrm>
            <a:off x="398766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93"/>
          <p:cNvSpPr/>
          <p:nvPr/>
        </p:nvSpPr>
        <p:spPr>
          <a:xfrm>
            <a:off x="4021548" y="2859650"/>
            <a:ext cx="6477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5" name="Google Shape;2935;p93"/>
          <p:cNvGrpSpPr/>
          <p:nvPr/>
        </p:nvGrpSpPr>
        <p:grpSpPr>
          <a:xfrm>
            <a:off x="6238300" y="1527296"/>
            <a:ext cx="1872300" cy="2580359"/>
            <a:chOff x="6009700" y="1527296"/>
            <a:chExt cx="1872300" cy="2580359"/>
          </a:xfrm>
        </p:grpSpPr>
        <p:grpSp>
          <p:nvGrpSpPr>
            <p:cNvPr id="2936" name="Google Shape;2936;p93"/>
            <p:cNvGrpSpPr/>
            <p:nvPr/>
          </p:nvGrpSpPr>
          <p:grpSpPr>
            <a:xfrm>
              <a:off x="6009700" y="3092150"/>
              <a:ext cx="1872300" cy="1015506"/>
              <a:chOff x="6009700" y="3092150"/>
              <a:chExt cx="1872300" cy="1015506"/>
            </a:xfrm>
          </p:grpSpPr>
          <p:sp>
            <p:nvSpPr>
              <p:cNvPr id="2937" name="Google Shape;2937;p93"/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38" name="Google Shape;2938;p93"/>
              <p:cNvSpPr txBox="1"/>
              <p:nvPr/>
            </p:nvSpPr>
            <p:spPr>
              <a:xfrm>
                <a:off x="60097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Horizontal Scaling (Sharding)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High Availability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2939" name="Google Shape;2939;p93"/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940" name="Google Shape;2940;p93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93"/>
          <p:cNvSpPr/>
          <p:nvPr/>
        </p:nvSpPr>
        <p:spPr>
          <a:xfrm>
            <a:off x="6622105" y="2859650"/>
            <a:ext cx="8865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94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COMPARISONS &amp; CONCLUSION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1" name="Google Shape;2951;p95"/>
          <p:cNvGrpSpPr/>
          <p:nvPr/>
        </p:nvGrpSpPr>
        <p:grpSpPr>
          <a:xfrm>
            <a:off x="618049" y="1850280"/>
            <a:ext cx="7852398" cy="3010058"/>
            <a:chOff x="721900" y="1265000"/>
            <a:chExt cx="2107800" cy="469500"/>
          </a:xfrm>
        </p:grpSpPr>
        <p:sp>
          <p:nvSpPr>
            <p:cNvPr id="2952" name="Google Shape;2952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47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53" name="Google Shape;2953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47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aphicFrame>
        <p:nvGraphicFramePr>
          <p:cNvPr id="2954" name="Google Shape;2954;p95"/>
          <p:cNvGraphicFramePr/>
          <p:nvPr/>
        </p:nvGraphicFramePr>
        <p:xfrm>
          <a:off x="657506" y="1872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{C970BB97-1ACF-4CAC-A6D0-6758495BEF0A}</a:tableStyleId>
              </a:tblPr>
              <a:tblGrid>
                <a:gridCol w="1396425"/>
                <a:gridCol w="3082125"/>
                <a:gridCol w="3373875"/>
              </a:tblGrid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Primary Focus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Vector Search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General Purpose Document Storage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Query Type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Similarity Search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Document Matching/Aggregation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Performance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Optimized for Vector Search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Requires Custom Indexing/Queries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Scalability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  <a:alpha val="41520"/>
                          </a:srgbClr>
                        </a:gs>
                        <a:gs pos="100000">
                          <a:srgbClr val="FFFFFF">
                            <a:alpha val="37254"/>
                            <a:alpha val="41520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Designed for Vector Data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  <a:alpha val="41520"/>
                          </a:srgbClr>
                        </a:gs>
                        <a:gs pos="100000">
                          <a:srgbClr val="FFFFFF">
                            <a:alpha val="37254"/>
                            <a:alpha val="41520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Scalable for various data types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  <a:alpha val="41520"/>
                          </a:srgbClr>
                        </a:gs>
                        <a:gs pos="100000">
                          <a:srgbClr val="FFFFFF">
                            <a:alpha val="37254"/>
                            <a:alpha val="41520"/>
                          </a:srgbClr>
                        </a:gs>
                      </a:gsLst>
                      <a:lin ang="5400700" scaled="0"/>
                    </a:gradFill>
                  </a:tcPr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 Model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Vector Embeddings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Documents (including arrays)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Use Cases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AI applications, semantic search, recommendation systems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General purpose applications, including some AI use cases</a:t>
                      </a:r>
                      <a:endParaRPr sz="13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</a:tr>
            </a:tbl>
          </a:graphicData>
        </a:graphic>
      </p:graphicFrame>
      <p:grpSp>
        <p:nvGrpSpPr>
          <p:cNvPr id="2955" name="Google Shape;2955;p95"/>
          <p:cNvGrpSpPr/>
          <p:nvPr/>
        </p:nvGrpSpPr>
        <p:grpSpPr>
          <a:xfrm>
            <a:off x="665575" y="1231725"/>
            <a:ext cx="1594972" cy="469500"/>
            <a:chOff x="721900" y="1265000"/>
            <a:chExt cx="2107800" cy="469500"/>
          </a:xfrm>
        </p:grpSpPr>
        <p:sp>
          <p:nvSpPr>
            <p:cNvPr id="2956" name="Google Shape;2956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57" name="Google Shape;2957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Feature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958" name="Google Shape;2958;p95"/>
          <p:cNvGrpSpPr/>
          <p:nvPr/>
        </p:nvGrpSpPr>
        <p:grpSpPr>
          <a:xfrm>
            <a:off x="5275301" y="1231725"/>
            <a:ext cx="3203013" cy="469500"/>
            <a:chOff x="721900" y="1265000"/>
            <a:chExt cx="2107800" cy="469500"/>
          </a:xfrm>
        </p:grpSpPr>
        <p:sp>
          <p:nvSpPr>
            <p:cNvPr id="2959" name="Google Shape;2959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60" name="Google Shape;2960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MongoDB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961" name="Google Shape;2961;p9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543A8"/>
                </a:solidFill>
              </a:rPr>
              <a:t>Vector Databases vs. MongoDB: A Comparison</a:t>
            </a:r>
            <a:endParaRPr>
              <a:solidFill>
                <a:srgbClr val="6543A8"/>
              </a:solidFill>
            </a:endParaRPr>
          </a:p>
        </p:txBody>
      </p:sp>
      <p:grpSp>
        <p:nvGrpSpPr>
          <p:cNvPr id="2962" name="Google Shape;2962;p95"/>
          <p:cNvGrpSpPr/>
          <p:nvPr/>
        </p:nvGrpSpPr>
        <p:grpSpPr>
          <a:xfrm>
            <a:off x="2398422" y="1231725"/>
            <a:ext cx="2682386" cy="469500"/>
            <a:chOff x="721900" y="1265000"/>
            <a:chExt cx="2107800" cy="469500"/>
          </a:xfrm>
        </p:grpSpPr>
        <p:sp>
          <p:nvSpPr>
            <p:cNvPr id="2963" name="Google Shape;2963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964" name="Google Shape;2964;p95"/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9659F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Vector DB</a:t>
              </a:r>
              <a:endParaRPr sz="1800">
                <a:solidFill>
                  <a:srgbClr val="9659F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" name="Google Shape;296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8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0" name="Google Shape;2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339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97"/>
          <p:cNvSpPr txBox="1"/>
          <p:nvPr>
            <p:ph type="title"/>
          </p:nvPr>
        </p:nvSpPr>
        <p:spPr>
          <a:xfrm>
            <a:off x="416900" y="10777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82E87"/>
                </a:solidFill>
              </a:rPr>
              <a:t>CONCLUSION</a:t>
            </a:r>
            <a:endParaRPr sz="3200">
              <a:solidFill>
                <a:srgbClr val="482E87"/>
              </a:solidFill>
            </a:endParaRPr>
          </a:p>
        </p:txBody>
      </p:sp>
      <p:sp>
        <p:nvSpPr>
          <p:cNvPr id="2976" name="Google Shape;2976;p97"/>
          <p:cNvSpPr txBox="1"/>
          <p:nvPr>
            <p:ph idx="1" type="body"/>
          </p:nvPr>
        </p:nvSpPr>
        <p:spPr>
          <a:xfrm>
            <a:off x="219650" y="727425"/>
            <a:ext cx="39582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Databases:</a:t>
            </a:r>
            <a:r>
              <a:rPr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7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Power AI with similarity search.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 Source Options:</a:t>
            </a:r>
            <a:r>
              <a:rPr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7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Faiss, Milvus, Chroma offer flexibility and cost-effectiveness.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Atlas Vector Search:</a:t>
            </a:r>
            <a:endParaRPr b="1" sz="17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Integrates seamlessly for efficient AI within MongoDB.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Future:</a:t>
            </a:r>
            <a:r>
              <a:rPr lang="en-GB" sz="17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7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Vector databases are crucial for the future of AI-powered applications.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77" name="Google Shape;29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25" y="3021875"/>
            <a:ext cx="4661351" cy="19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525" y="746837"/>
            <a:ext cx="4661351" cy="22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98"/>
          <p:cNvSpPr txBox="1"/>
          <p:nvPr>
            <p:ph type="title"/>
          </p:nvPr>
        </p:nvSpPr>
        <p:spPr>
          <a:xfrm>
            <a:off x="416900" y="1080900"/>
            <a:ext cx="37284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700">
                <a:solidFill>
                  <a:srgbClr val="482E87"/>
                </a:solidFill>
              </a:rPr>
              <a:t>THANK</a:t>
            </a:r>
            <a:endParaRPr sz="8700">
              <a:solidFill>
                <a:srgbClr val="482E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rgbClr val="482E87"/>
                </a:solidFill>
              </a:rPr>
              <a:t>YOU!</a:t>
            </a:r>
            <a:endParaRPr sz="8800">
              <a:solidFill>
                <a:srgbClr val="482E87"/>
              </a:solidFill>
            </a:endParaRPr>
          </a:p>
        </p:txBody>
      </p:sp>
      <p:pic>
        <p:nvPicPr>
          <p:cNvPr id="2984" name="Google Shape;298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500" y="700300"/>
            <a:ext cx="4055949" cy="381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82E87"/>
                </a:solidFill>
              </a:rPr>
              <a:t>Vector Database</a:t>
            </a:r>
            <a:endParaRPr>
              <a:solidFill>
                <a:srgbClr val="482E87"/>
              </a:solidFill>
            </a:endParaRPr>
          </a:p>
        </p:txBody>
      </p:sp>
      <p:grpSp>
        <p:nvGrpSpPr>
          <p:cNvPr id="307" name="Google Shape;307;p21"/>
          <p:cNvGrpSpPr/>
          <p:nvPr/>
        </p:nvGrpSpPr>
        <p:grpSpPr>
          <a:xfrm>
            <a:off x="872982" y="1250203"/>
            <a:ext cx="2430606" cy="3122348"/>
            <a:chOff x="2616388" y="1504175"/>
            <a:chExt cx="2082425" cy="2675075"/>
          </a:xfrm>
        </p:grpSpPr>
        <p:sp>
          <p:nvSpPr>
            <p:cNvPr id="308" name="Google Shape;308;p21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21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312" name="Google Shape;312;p21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21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2493112" y="1257953"/>
            <a:ext cx="2021531" cy="3005600"/>
            <a:chOff x="2493112" y="1257953"/>
            <a:chExt cx="2021531" cy="3005600"/>
          </a:xfrm>
        </p:grpSpPr>
        <p:sp>
          <p:nvSpPr>
            <p:cNvPr id="376" name="Google Shape;376;p21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77" name="Google Shape;377;p21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1"/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p21"/>
            <p:cNvSpPr/>
            <p:nvPr/>
          </p:nvSpPr>
          <p:spPr>
            <a:xfrm>
              <a:off x="2493112" y="1257953"/>
              <a:ext cx="1501875" cy="3005600"/>
            </a:xfrm>
            <a:custGeom>
              <a:rect b="b" l="l" r="r" t="t"/>
              <a:pathLst>
                <a:path extrusionOk="0" h="120224" w="60075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80" name="Google Shape;380;p21"/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1"/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2" name="Google Shape;382;p21"/>
          <p:cNvGrpSpPr/>
          <p:nvPr/>
        </p:nvGrpSpPr>
        <p:grpSpPr>
          <a:xfrm>
            <a:off x="4514720" y="1139438"/>
            <a:ext cx="3756105" cy="3867875"/>
            <a:chOff x="4514643" y="1151512"/>
            <a:chExt cx="3756105" cy="675907"/>
          </a:xfrm>
        </p:grpSpPr>
        <p:sp>
          <p:nvSpPr>
            <p:cNvPr id="383" name="Google Shape;383;p21"/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" name="Google Shape;384;p21"/>
            <p:cNvGrpSpPr/>
            <p:nvPr/>
          </p:nvGrpSpPr>
          <p:grpSpPr>
            <a:xfrm>
              <a:off x="5277948" y="1308149"/>
              <a:ext cx="2992800" cy="519270"/>
              <a:chOff x="5277948" y="1308149"/>
              <a:chExt cx="2992800" cy="519270"/>
            </a:xfrm>
          </p:grpSpPr>
          <p:sp>
            <p:nvSpPr>
              <p:cNvPr id="385" name="Google Shape;385;p21"/>
              <p:cNvSpPr txBox="1"/>
              <p:nvPr/>
            </p:nvSpPr>
            <p:spPr>
              <a:xfrm flipH="1">
                <a:off x="5277948" y="1308149"/>
                <a:ext cx="2992800" cy="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238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Fira Sans Extra Condensed"/>
                  <a:buChar char="●"/>
                </a:pP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specialized type of database system </a:t>
                </a:r>
                <a:endParaRPr sz="15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238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Fira Sans Extra Condensed"/>
                  <a:buChar char="●"/>
                </a:pP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designed to efficiently:</a:t>
                </a:r>
                <a:endParaRPr sz="15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23850" lvl="1" marL="9144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Fira Sans Extra Condensed"/>
                  <a:buChar char="○"/>
                </a:pP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store, </a:t>
                </a:r>
                <a:endParaRPr sz="15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23850" lvl="1" marL="9144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Fira Sans Extra Condensed"/>
                  <a:buChar char="○"/>
                </a:pP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manage, and </a:t>
                </a:r>
                <a:endParaRPr sz="15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23850" lvl="1" marL="9144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Fira Sans Extra Condensed"/>
                  <a:buChar char="○"/>
                </a:pP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query </a:t>
                </a:r>
                <a:endParaRPr sz="15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            vector embeddings</a:t>
                </a:r>
                <a:r>
                  <a:rPr lang="en-GB" sz="15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.</a:t>
                </a:r>
                <a:endParaRPr sz="22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386" name="Google Shape;386;p21"/>
              <p:cNvSpPr txBox="1"/>
              <p:nvPr/>
            </p:nvSpPr>
            <p:spPr>
              <a:xfrm flipH="1">
                <a:off x="5277948" y="1474319"/>
                <a:ext cx="2992800" cy="35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9659F4"/>
                  </a:buClr>
                  <a:buSzPts val="1400"/>
                  <a:buFont typeface="Fira Sans Extra Condensed"/>
                  <a:buChar char="➔"/>
                </a:pPr>
                <a:r>
                  <a:rPr b="1" lang="en-GB">
                    <a:solidFill>
                      <a:srgbClr val="9659F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Unlocking the Power of AI with Vector Databases</a:t>
                </a:r>
                <a:endParaRPr b="1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9659F4"/>
                  </a:buClr>
                  <a:buSzPts val="1400"/>
                  <a:buFont typeface="Fira Sans Extra Condensed"/>
                  <a:buChar char="➔"/>
                </a:pPr>
                <a:r>
                  <a:rPr b="1" lang="en-GB">
                    <a:solidFill>
                      <a:srgbClr val="9659F4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Efficiently storing and searching data based on similarity</a:t>
                </a:r>
                <a:endParaRPr b="1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pic>
        <p:nvPicPr>
          <p:cNvPr id="387" name="Google Shape;3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4773"/>
            <a:ext cx="9144000" cy="41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